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4"/>
  </p:notesMasterIdLst>
  <p:handoutMasterIdLst>
    <p:handoutMasterId r:id="rId15"/>
  </p:handoutMasterIdLst>
  <p:sldIdLst>
    <p:sldId id="258" r:id="rId2"/>
    <p:sldId id="286" r:id="rId3"/>
    <p:sldId id="284" r:id="rId4"/>
    <p:sldId id="287" r:id="rId5"/>
    <p:sldId id="285" r:id="rId6"/>
    <p:sldId id="288" r:id="rId7"/>
    <p:sldId id="289" r:id="rId8"/>
    <p:sldId id="294" r:id="rId9"/>
    <p:sldId id="290" r:id="rId10"/>
    <p:sldId id="291" r:id="rId11"/>
    <p:sldId id="292" r:id="rId12"/>
    <p:sldId id="293" r:id="rId13"/>
  </p:sldIdLst>
  <p:sldSz cx="12192000" cy="6858000"/>
  <p:notesSz cx="6858000" cy="9144000"/>
  <p:custDataLst>
    <p:tags r:id="rId16"/>
  </p:custDataLst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iliana Morales" initials="LM" lastIdx="5" clrIdx="0">
    <p:extLst>
      <p:ext uri="{19B8F6BF-5375-455C-9EA6-DF929625EA0E}">
        <p15:presenceInfo xmlns:p15="http://schemas.microsoft.com/office/powerpoint/2012/main" userId="Liliana Morales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A86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B3C8625-F1AC-4C01-BAC9-3CD3015F1BBD}">
  <a:tblStyle styleId="{BB3C8625-F1AC-4C01-BAC9-3CD3015F1BBD}" styleName="Table_0"/>
  <a:tblStyle styleId="{BF564A1C-97B1-4D8F-8997-F2116A1512E2}" styleName="Table_1">
    <a:wholeTbl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  <a:tblStyle styleId="{763B9DBF-B480-47DA-A6E1-43C5474EF4B7}" styleName="Table_2">
    <a:wholeTbl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  <a:tblStyle styleId="{DA56D29A-3347-4097-BB56-BC4704688742}" styleName="Table_3">
    <a:wholeTbl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  <a:tblStyle styleId="{E25CA6D2-C51F-4EB5-8F98-FF5386C87FD4}" styleName="Table_4">
    <a:wholeTbl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675" autoAdjust="0"/>
    <p:restoredTop sz="89686"/>
  </p:normalViewPr>
  <p:slideViewPr>
    <p:cSldViewPr snapToGrid="0">
      <p:cViewPr varScale="1">
        <p:scale>
          <a:sx n="60" d="100"/>
          <a:sy n="60" d="100"/>
        </p:scale>
        <p:origin x="616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7" d="100"/>
          <a:sy n="67" d="100"/>
        </p:scale>
        <p:origin x="3120" y="7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tags" Target="tags/tag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BB0ADE9-6812-4B3C-B259-0EBF1C8689F1}" type="doc">
      <dgm:prSet loTypeId="urn:microsoft.com/office/officeart/2008/layout/HalfCircleOrganizationChart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33C02991-934F-401D-9824-D1F1B87F84BA}">
      <dgm:prSet phldrT="[Texto]"/>
      <dgm:spPr/>
      <dgm:t>
        <a:bodyPr/>
        <a:lstStyle/>
        <a:p>
          <a:r>
            <a:rPr lang="es-ES" dirty="0"/>
            <a:t>Componente</a:t>
          </a:r>
        </a:p>
      </dgm:t>
    </dgm:pt>
    <dgm:pt modelId="{071E710F-58AB-418D-B552-D5BD43743266}" type="parTrans" cxnId="{1EEABA24-EAAB-4CEC-90E6-F4BA43FEC55B}">
      <dgm:prSet/>
      <dgm:spPr/>
      <dgm:t>
        <a:bodyPr/>
        <a:lstStyle/>
        <a:p>
          <a:endParaRPr lang="es-ES"/>
        </a:p>
      </dgm:t>
    </dgm:pt>
    <dgm:pt modelId="{B6AC068A-A629-487F-B531-80B450444BEE}" type="sibTrans" cxnId="{1EEABA24-EAAB-4CEC-90E6-F4BA43FEC55B}">
      <dgm:prSet/>
      <dgm:spPr/>
      <dgm:t>
        <a:bodyPr/>
        <a:lstStyle/>
        <a:p>
          <a:endParaRPr lang="es-ES"/>
        </a:p>
      </dgm:t>
    </dgm:pt>
    <dgm:pt modelId="{57273D93-D1A8-427A-BFAE-E49EA45CE2D7}" type="asst">
      <dgm:prSet phldrT="[Texto]"/>
      <dgm:spPr/>
      <dgm:t>
        <a:bodyPr/>
        <a:lstStyle/>
        <a:p>
          <a:r>
            <a:rPr lang="es-ES" dirty="0"/>
            <a:t>Factores ambientales</a:t>
          </a:r>
        </a:p>
      </dgm:t>
    </dgm:pt>
    <dgm:pt modelId="{5CFB8DDF-A350-47B8-B59F-F145801EE242}" type="parTrans" cxnId="{744A2CFE-F1FE-4230-9234-46F1D8D31B03}">
      <dgm:prSet/>
      <dgm:spPr/>
      <dgm:t>
        <a:bodyPr/>
        <a:lstStyle/>
        <a:p>
          <a:endParaRPr lang="es-ES"/>
        </a:p>
      </dgm:t>
    </dgm:pt>
    <dgm:pt modelId="{5C74A0DB-7BF8-435D-92BC-C4781E2C41C4}" type="sibTrans" cxnId="{744A2CFE-F1FE-4230-9234-46F1D8D31B03}">
      <dgm:prSet/>
      <dgm:spPr/>
      <dgm:t>
        <a:bodyPr/>
        <a:lstStyle/>
        <a:p>
          <a:endParaRPr lang="es-ES"/>
        </a:p>
      </dgm:t>
    </dgm:pt>
    <dgm:pt modelId="{E9533EFA-27F5-46B0-A2A3-B0BF27E92D83}">
      <dgm:prSet phldrT="[Texto]"/>
      <dgm:spPr/>
      <dgm:t>
        <a:bodyPr/>
        <a:lstStyle/>
        <a:p>
          <a:r>
            <a:rPr lang="es-ES" dirty="0"/>
            <a:t>Medio Abiótico</a:t>
          </a:r>
        </a:p>
      </dgm:t>
    </dgm:pt>
    <dgm:pt modelId="{F386EFB1-68CB-471D-88D6-2B30EFE6F49E}" type="parTrans" cxnId="{D5D74D03-786E-44CC-BE1A-C0F492BEB284}">
      <dgm:prSet/>
      <dgm:spPr/>
      <dgm:t>
        <a:bodyPr/>
        <a:lstStyle/>
        <a:p>
          <a:endParaRPr lang="es-ES"/>
        </a:p>
      </dgm:t>
    </dgm:pt>
    <dgm:pt modelId="{2AB138E4-2F34-49E1-8BA8-C7E86EFE86E8}" type="sibTrans" cxnId="{D5D74D03-786E-44CC-BE1A-C0F492BEB284}">
      <dgm:prSet/>
      <dgm:spPr/>
      <dgm:t>
        <a:bodyPr/>
        <a:lstStyle/>
        <a:p>
          <a:endParaRPr lang="es-ES"/>
        </a:p>
      </dgm:t>
    </dgm:pt>
    <dgm:pt modelId="{CE1BFA92-5B45-4A75-9A6F-E51333373F51}">
      <dgm:prSet phldrT="[Texto]"/>
      <dgm:spPr/>
      <dgm:t>
        <a:bodyPr/>
        <a:lstStyle/>
        <a:p>
          <a:r>
            <a:rPr lang="es-ES" dirty="0"/>
            <a:t>Medio Biótico</a:t>
          </a:r>
        </a:p>
      </dgm:t>
    </dgm:pt>
    <dgm:pt modelId="{A0811648-A7E6-4379-B93C-1C7EB1454F1C}" type="parTrans" cxnId="{1DBEBC4D-BFC7-4CC7-B86A-DA9E1849C64E}">
      <dgm:prSet/>
      <dgm:spPr/>
      <dgm:t>
        <a:bodyPr/>
        <a:lstStyle/>
        <a:p>
          <a:endParaRPr lang="es-ES"/>
        </a:p>
      </dgm:t>
    </dgm:pt>
    <dgm:pt modelId="{7BF3DA44-77B8-4227-BDFF-FE7290160037}" type="sibTrans" cxnId="{1DBEBC4D-BFC7-4CC7-B86A-DA9E1849C64E}">
      <dgm:prSet/>
      <dgm:spPr/>
      <dgm:t>
        <a:bodyPr/>
        <a:lstStyle/>
        <a:p>
          <a:endParaRPr lang="es-ES"/>
        </a:p>
      </dgm:t>
    </dgm:pt>
    <dgm:pt modelId="{12481651-BCDB-4EF0-BC86-0D71B32D4A49}">
      <dgm:prSet phldrT="[Texto]"/>
      <dgm:spPr/>
      <dgm:t>
        <a:bodyPr/>
        <a:lstStyle/>
        <a:p>
          <a:r>
            <a:rPr lang="es-ES" dirty="0"/>
            <a:t>Medio Socio-económico</a:t>
          </a:r>
        </a:p>
      </dgm:t>
    </dgm:pt>
    <dgm:pt modelId="{6C77474C-6F00-4ECA-B8F4-249BE62392DB}" type="parTrans" cxnId="{1CE8ED9B-1F04-4AEF-9C60-43C5D5F40577}">
      <dgm:prSet/>
      <dgm:spPr/>
      <dgm:t>
        <a:bodyPr/>
        <a:lstStyle/>
        <a:p>
          <a:endParaRPr lang="es-ES"/>
        </a:p>
      </dgm:t>
    </dgm:pt>
    <dgm:pt modelId="{75E7DF31-18E0-46F6-9351-0A343AC296D7}" type="sibTrans" cxnId="{1CE8ED9B-1F04-4AEF-9C60-43C5D5F40577}">
      <dgm:prSet/>
      <dgm:spPr/>
      <dgm:t>
        <a:bodyPr/>
        <a:lstStyle/>
        <a:p>
          <a:endParaRPr lang="es-ES"/>
        </a:p>
      </dgm:t>
    </dgm:pt>
    <dgm:pt modelId="{E146650D-1E3E-4891-BAE4-5B5E6E7085EA}">
      <dgm:prSet phldrT="[Texto]"/>
      <dgm:spPr/>
      <dgm:t>
        <a:bodyPr/>
        <a:lstStyle/>
        <a:p>
          <a:r>
            <a:rPr lang="es-ES" dirty="0"/>
            <a:t>Geológico</a:t>
          </a:r>
        </a:p>
      </dgm:t>
    </dgm:pt>
    <dgm:pt modelId="{CBE4EA0A-F828-489D-889A-01DE0BFEF508}" type="parTrans" cxnId="{699A94F8-6FE9-4230-A7D7-29F646B082C1}">
      <dgm:prSet/>
      <dgm:spPr/>
      <dgm:t>
        <a:bodyPr/>
        <a:lstStyle/>
        <a:p>
          <a:endParaRPr lang="es-ES"/>
        </a:p>
      </dgm:t>
    </dgm:pt>
    <dgm:pt modelId="{42FE9877-42B1-451A-9F29-CE612E6C6D6E}" type="sibTrans" cxnId="{699A94F8-6FE9-4230-A7D7-29F646B082C1}">
      <dgm:prSet/>
      <dgm:spPr/>
      <dgm:t>
        <a:bodyPr/>
        <a:lstStyle/>
        <a:p>
          <a:endParaRPr lang="es-ES"/>
        </a:p>
      </dgm:t>
    </dgm:pt>
    <dgm:pt modelId="{8E6DC264-E8B6-46E2-B2CB-AE1517BAB990}">
      <dgm:prSet phldrT="[Texto]"/>
      <dgm:spPr/>
      <dgm:t>
        <a:bodyPr/>
        <a:lstStyle/>
        <a:p>
          <a:r>
            <a:rPr lang="es-ES" dirty="0"/>
            <a:t>Hidrológico</a:t>
          </a:r>
        </a:p>
      </dgm:t>
    </dgm:pt>
    <dgm:pt modelId="{4CCF1065-6C88-4BCD-8542-C71B139050A9}" type="parTrans" cxnId="{C2A5D63C-8A00-4674-B714-8CC48887F448}">
      <dgm:prSet/>
      <dgm:spPr/>
      <dgm:t>
        <a:bodyPr/>
        <a:lstStyle/>
        <a:p>
          <a:endParaRPr lang="es-ES"/>
        </a:p>
      </dgm:t>
    </dgm:pt>
    <dgm:pt modelId="{FC582259-ABA1-4D7A-9ED7-78C356537272}" type="sibTrans" cxnId="{C2A5D63C-8A00-4674-B714-8CC48887F448}">
      <dgm:prSet/>
      <dgm:spPr/>
      <dgm:t>
        <a:bodyPr/>
        <a:lstStyle/>
        <a:p>
          <a:endParaRPr lang="es-ES"/>
        </a:p>
      </dgm:t>
    </dgm:pt>
    <dgm:pt modelId="{72F80559-7F8C-4442-8996-C0FE53CF4961}">
      <dgm:prSet phldrT="[Texto]"/>
      <dgm:spPr/>
      <dgm:t>
        <a:bodyPr/>
        <a:lstStyle/>
        <a:p>
          <a:r>
            <a:rPr lang="es-ES" dirty="0"/>
            <a:t>Hidrogeológico</a:t>
          </a:r>
        </a:p>
      </dgm:t>
    </dgm:pt>
    <dgm:pt modelId="{81CB6733-B9DA-4D95-B2F6-7E4D1032AAA6}" type="parTrans" cxnId="{C7B0815F-8A60-4C8C-A26B-18B6383F1E9E}">
      <dgm:prSet/>
      <dgm:spPr/>
      <dgm:t>
        <a:bodyPr/>
        <a:lstStyle/>
        <a:p>
          <a:endParaRPr lang="es-ES"/>
        </a:p>
      </dgm:t>
    </dgm:pt>
    <dgm:pt modelId="{971E46E6-2099-4620-993B-87542C02498E}" type="sibTrans" cxnId="{C7B0815F-8A60-4C8C-A26B-18B6383F1E9E}">
      <dgm:prSet/>
      <dgm:spPr/>
      <dgm:t>
        <a:bodyPr/>
        <a:lstStyle/>
        <a:p>
          <a:endParaRPr lang="es-ES"/>
        </a:p>
      </dgm:t>
    </dgm:pt>
    <dgm:pt modelId="{C789AE6C-3621-473E-B7D7-C602A64409B5}">
      <dgm:prSet phldrT="[Texto]"/>
      <dgm:spPr/>
      <dgm:t>
        <a:bodyPr/>
        <a:lstStyle/>
        <a:p>
          <a:r>
            <a:rPr lang="es-ES" dirty="0"/>
            <a:t>Oceanográfico</a:t>
          </a:r>
        </a:p>
      </dgm:t>
    </dgm:pt>
    <dgm:pt modelId="{63E4C7AA-8172-435B-838D-0C58D7F95576}" type="parTrans" cxnId="{299DDC35-E219-4B14-9CCE-9BF0D99D8B1A}">
      <dgm:prSet/>
      <dgm:spPr/>
      <dgm:t>
        <a:bodyPr/>
        <a:lstStyle/>
        <a:p>
          <a:endParaRPr lang="es-ES"/>
        </a:p>
      </dgm:t>
    </dgm:pt>
    <dgm:pt modelId="{A9BC2CB3-5CED-4BCF-8F37-E51A7766C3C7}" type="sibTrans" cxnId="{299DDC35-E219-4B14-9CCE-9BF0D99D8B1A}">
      <dgm:prSet/>
      <dgm:spPr/>
      <dgm:t>
        <a:bodyPr/>
        <a:lstStyle/>
        <a:p>
          <a:endParaRPr lang="es-ES"/>
        </a:p>
      </dgm:t>
    </dgm:pt>
    <dgm:pt modelId="{6A3CE926-4FC9-4227-A51B-2F512B473892}">
      <dgm:prSet phldrT="[Texto]"/>
      <dgm:spPr/>
      <dgm:t>
        <a:bodyPr/>
        <a:lstStyle/>
        <a:p>
          <a:r>
            <a:rPr lang="es-ES" dirty="0"/>
            <a:t>Geotécnico</a:t>
          </a:r>
        </a:p>
      </dgm:t>
    </dgm:pt>
    <dgm:pt modelId="{BC02B21D-3C51-47B8-A6D0-179B6F48EB3C}" type="parTrans" cxnId="{7F95975C-AAC3-4E4A-BCBD-FDC01220C12C}">
      <dgm:prSet/>
      <dgm:spPr/>
      <dgm:t>
        <a:bodyPr/>
        <a:lstStyle/>
        <a:p>
          <a:endParaRPr lang="es-ES"/>
        </a:p>
      </dgm:t>
    </dgm:pt>
    <dgm:pt modelId="{DFF2EE81-6227-4914-ACE3-3567C9248D83}" type="sibTrans" cxnId="{7F95975C-AAC3-4E4A-BCBD-FDC01220C12C}">
      <dgm:prSet/>
      <dgm:spPr/>
      <dgm:t>
        <a:bodyPr/>
        <a:lstStyle/>
        <a:p>
          <a:endParaRPr lang="es-ES"/>
        </a:p>
      </dgm:t>
    </dgm:pt>
    <dgm:pt modelId="{82DC270A-CA91-4441-AD26-8588612C256C}">
      <dgm:prSet phldrT="[Texto]"/>
      <dgm:spPr/>
      <dgm:t>
        <a:bodyPr/>
        <a:lstStyle/>
        <a:p>
          <a:r>
            <a:rPr lang="es-ES" dirty="0"/>
            <a:t>Atmosférico.</a:t>
          </a:r>
        </a:p>
      </dgm:t>
    </dgm:pt>
    <dgm:pt modelId="{33246C35-545B-418C-A8C7-0CE82A1D48D0}" type="parTrans" cxnId="{398647EC-D9E5-4873-9A0E-C3AB8A8C687D}">
      <dgm:prSet/>
      <dgm:spPr/>
      <dgm:t>
        <a:bodyPr/>
        <a:lstStyle/>
        <a:p>
          <a:endParaRPr lang="es-ES"/>
        </a:p>
      </dgm:t>
    </dgm:pt>
    <dgm:pt modelId="{0D296B54-85F2-485C-9AA6-6A216520483C}" type="sibTrans" cxnId="{398647EC-D9E5-4873-9A0E-C3AB8A8C687D}">
      <dgm:prSet/>
      <dgm:spPr/>
      <dgm:t>
        <a:bodyPr/>
        <a:lstStyle/>
        <a:p>
          <a:endParaRPr lang="es-ES"/>
        </a:p>
      </dgm:t>
    </dgm:pt>
    <dgm:pt modelId="{15C0C807-190E-461E-BB41-79000CD65639}" type="pres">
      <dgm:prSet presAssocID="{5BB0ADE9-6812-4B3C-B259-0EBF1C8689F1}" presName="Name0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CEC6C929-454B-4789-8F76-81B1C60FE596}" type="pres">
      <dgm:prSet presAssocID="{33C02991-934F-401D-9824-D1F1B87F84BA}" presName="hierRoot1" presStyleCnt="0">
        <dgm:presLayoutVars>
          <dgm:hierBranch val="init"/>
        </dgm:presLayoutVars>
      </dgm:prSet>
      <dgm:spPr/>
    </dgm:pt>
    <dgm:pt modelId="{49E81049-1926-4463-BEAE-AE12F08AE766}" type="pres">
      <dgm:prSet presAssocID="{33C02991-934F-401D-9824-D1F1B87F84BA}" presName="rootComposite1" presStyleCnt="0"/>
      <dgm:spPr/>
    </dgm:pt>
    <dgm:pt modelId="{A5A31F16-51D8-445F-A4D8-BB8F8E5E9FA9}" type="pres">
      <dgm:prSet presAssocID="{33C02991-934F-401D-9824-D1F1B87F84BA}" presName="rootText1" presStyleLbl="alignAcc1" presStyleIdx="0" presStyleCnt="0">
        <dgm:presLayoutVars>
          <dgm:chPref val="3"/>
        </dgm:presLayoutVars>
      </dgm:prSet>
      <dgm:spPr/>
    </dgm:pt>
    <dgm:pt modelId="{0C42DB96-5088-4BBF-8355-FFF5DCCD3902}" type="pres">
      <dgm:prSet presAssocID="{33C02991-934F-401D-9824-D1F1B87F84BA}" presName="topArc1" presStyleLbl="parChTrans1D1" presStyleIdx="0" presStyleCnt="22"/>
      <dgm:spPr/>
    </dgm:pt>
    <dgm:pt modelId="{3B4C76B3-3D7E-443B-A579-AF9C24FCC30E}" type="pres">
      <dgm:prSet presAssocID="{33C02991-934F-401D-9824-D1F1B87F84BA}" presName="bottomArc1" presStyleLbl="parChTrans1D1" presStyleIdx="1" presStyleCnt="22"/>
      <dgm:spPr/>
    </dgm:pt>
    <dgm:pt modelId="{55628477-0023-4FCB-94C3-35EE24CB6CF1}" type="pres">
      <dgm:prSet presAssocID="{33C02991-934F-401D-9824-D1F1B87F84BA}" presName="topConnNode1" presStyleLbl="node1" presStyleIdx="0" presStyleCnt="0"/>
      <dgm:spPr/>
    </dgm:pt>
    <dgm:pt modelId="{D6718507-0559-4C97-8361-E15091FEF04A}" type="pres">
      <dgm:prSet presAssocID="{33C02991-934F-401D-9824-D1F1B87F84BA}" presName="hierChild2" presStyleCnt="0"/>
      <dgm:spPr/>
    </dgm:pt>
    <dgm:pt modelId="{C40709D4-DA2B-4989-9BE0-CEEEF1C41B88}" type="pres">
      <dgm:prSet presAssocID="{F386EFB1-68CB-471D-88D6-2B30EFE6F49E}" presName="Name28" presStyleLbl="parChTrans1D2" presStyleIdx="0" presStyleCnt="4"/>
      <dgm:spPr/>
    </dgm:pt>
    <dgm:pt modelId="{5FF83BA2-C4F0-4CDC-920E-4DEF1DD55AA8}" type="pres">
      <dgm:prSet presAssocID="{E9533EFA-27F5-46B0-A2A3-B0BF27E92D83}" presName="hierRoot2" presStyleCnt="0">
        <dgm:presLayoutVars>
          <dgm:hierBranch val="init"/>
        </dgm:presLayoutVars>
      </dgm:prSet>
      <dgm:spPr/>
    </dgm:pt>
    <dgm:pt modelId="{0D0F0AE2-836B-4661-AAF3-EADBA4478EF5}" type="pres">
      <dgm:prSet presAssocID="{E9533EFA-27F5-46B0-A2A3-B0BF27E92D83}" presName="rootComposite2" presStyleCnt="0"/>
      <dgm:spPr/>
    </dgm:pt>
    <dgm:pt modelId="{BFB6EC69-53E5-4EFB-BE01-F1CE18C30E99}" type="pres">
      <dgm:prSet presAssocID="{E9533EFA-27F5-46B0-A2A3-B0BF27E92D83}" presName="rootText2" presStyleLbl="alignAcc1" presStyleIdx="0" presStyleCnt="0">
        <dgm:presLayoutVars>
          <dgm:chPref val="3"/>
        </dgm:presLayoutVars>
      </dgm:prSet>
      <dgm:spPr/>
    </dgm:pt>
    <dgm:pt modelId="{464A0794-7139-4448-A993-DC6F58DF27B9}" type="pres">
      <dgm:prSet presAssocID="{E9533EFA-27F5-46B0-A2A3-B0BF27E92D83}" presName="topArc2" presStyleLbl="parChTrans1D1" presStyleIdx="2" presStyleCnt="22"/>
      <dgm:spPr/>
    </dgm:pt>
    <dgm:pt modelId="{1B5DE8A6-5700-4D41-88C6-86658E6FED77}" type="pres">
      <dgm:prSet presAssocID="{E9533EFA-27F5-46B0-A2A3-B0BF27E92D83}" presName="bottomArc2" presStyleLbl="parChTrans1D1" presStyleIdx="3" presStyleCnt="22"/>
      <dgm:spPr/>
    </dgm:pt>
    <dgm:pt modelId="{F945D507-A06E-4168-99F8-C5654332F3E4}" type="pres">
      <dgm:prSet presAssocID="{E9533EFA-27F5-46B0-A2A3-B0BF27E92D83}" presName="topConnNode2" presStyleLbl="node2" presStyleIdx="0" presStyleCnt="0"/>
      <dgm:spPr/>
    </dgm:pt>
    <dgm:pt modelId="{8983AFF0-CAC8-4B3B-8A1E-93C5DF8323F0}" type="pres">
      <dgm:prSet presAssocID="{E9533EFA-27F5-46B0-A2A3-B0BF27E92D83}" presName="hierChild4" presStyleCnt="0"/>
      <dgm:spPr/>
    </dgm:pt>
    <dgm:pt modelId="{6BF8EB84-E2F2-41A4-9F95-A58D418E50DE}" type="pres">
      <dgm:prSet presAssocID="{CBE4EA0A-F828-489D-889A-01DE0BFEF508}" presName="Name28" presStyleLbl="parChTrans1D3" presStyleIdx="0" presStyleCnt="6"/>
      <dgm:spPr/>
    </dgm:pt>
    <dgm:pt modelId="{A020C4D6-7C6B-4D7C-BA35-1CE9533C566B}" type="pres">
      <dgm:prSet presAssocID="{E146650D-1E3E-4891-BAE4-5B5E6E7085EA}" presName="hierRoot2" presStyleCnt="0">
        <dgm:presLayoutVars>
          <dgm:hierBranch val="init"/>
        </dgm:presLayoutVars>
      </dgm:prSet>
      <dgm:spPr/>
    </dgm:pt>
    <dgm:pt modelId="{9D300E29-6D52-4A32-A8DB-5B1EE3EE740C}" type="pres">
      <dgm:prSet presAssocID="{E146650D-1E3E-4891-BAE4-5B5E6E7085EA}" presName="rootComposite2" presStyleCnt="0"/>
      <dgm:spPr/>
    </dgm:pt>
    <dgm:pt modelId="{9A912C3F-A9EF-4152-B3EB-01E3EA762C90}" type="pres">
      <dgm:prSet presAssocID="{E146650D-1E3E-4891-BAE4-5B5E6E7085EA}" presName="rootText2" presStyleLbl="alignAcc1" presStyleIdx="0" presStyleCnt="0">
        <dgm:presLayoutVars>
          <dgm:chPref val="3"/>
        </dgm:presLayoutVars>
      </dgm:prSet>
      <dgm:spPr/>
    </dgm:pt>
    <dgm:pt modelId="{0CDA9188-1A7B-45C3-9192-32F53A570E71}" type="pres">
      <dgm:prSet presAssocID="{E146650D-1E3E-4891-BAE4-5B5E6E7085EA}" presName="topArc2" presStyleLbl="parChTrans1D1" presStyleIdx="4" presStyleCnt="22"/>
      <dgm:spPr/>
    </dgm:pt>
    <dgm:pt modelId="{4FB79C9B-E6C6-48F1-960E-AD51F8804630}" type="pres">
      <dgm:prSet presAssocID="{E146650D-1E3E-4891-BAE4-5B5E6E7085EA}" presName="bottomArc2" presStyleLbl="parChTrans1D1" presStyleIdx="5" presStyleCnt="22"/>
      <dgm:spPr/>
    </dgm:pt>
    <dgm:pt modelId="{BE34FCEF-6F22-41DB-A00A-0CA92FF4AF5A}" type="pres">
      <dgm:prSet presAssocID="{E146650D-1E3E-4891-BAE4-5B5E6E7085EA}" presName="topConnNode2" presStyleLbl="node3" presStyleIdx="0" presStyleCnt="0"/>
      <dgm:spPr/>
    </dgm:pt>
    <dgm:pt modelId="{7FFEBC83-C6BC-45E3-B02C-7D02E7BF51E5}" type="pres">
      <dgm:prSet presAssocID="{E146650D-1E3E-4891-BAE4-5B5E6E7085EA}" presName="hierChild4" presStyleCnt="0"/>
      <dgm:spPr/>
    </dgm:pt>
    <dgm:pt modelId="{2BC99188-3BE1-4E43-86ED-6D67665301EF}" type="pres">
      <dgm:prSet presAssocID="{E146650D-1E3E-4891-BAE4-5B5E6E7085EA}" presName="hierChild5" presStyleCnt="0"/>
      <dgm:spPr/>
    </dgm:pt>
    <dgm:pt modelId="{3192A50F-2D47-4286-BB52-26A839AA2F63}" type="pres">
      <dgm:prSet presAssocID="{4CCF1065-6C88-4BCD-8542-C71B139050A9}" presName="Name28" presStyleLbl="parChTrans1D3" presStyleIdx="1" presStyleCnt="6"/>
      <dgm:spPr/>
    </dgm:pt>
    <dgm:pt modelId="{FA4F0B5E-AAB8-4594-B351-E56ED5576B9C}" type="pres">
      <dgm:prSet presAssocID="{8E6DC264-E8B6-46E2-B2CB-AE1517BAB990}" presName="hierRoot2" presStyleCnt="0">
        <dgm:presLayoutVars>
          <dgm:hierBranch val="init"/>
        </dgm:presLayoutVars>
      </dgm:prSet>
      <dgm:spPr/>
    </dgm:pt>
    <dgm:pt modelId="{ECAF235A-400A-44E6-8F53-4118230D9B5B}" type="pres">
      <dgm:prSet presAssocID="{8E6DC264-E8B6-46E2-B2CB-AE1517BAB990}" presName="rootComposite2" presStyleCnt="0"/>
      <dgm:spPr/>
    </dgm:pt>
    <dgm:pt modelId="{352BBF5F-F101-438E-9ABB-61827032AE30}" type="pres">
      <dgm:prSet presAssocID="{8E6DC264-E8B6-46E2-B2CB-AE1517BAB990}" presName="rootText2" presStyleLbl="alignAcc1" presStyleIdx="0" presStyleCnt="0">
        <dgm:presLayoutVars>
          <dgm:chPref val="3"/>
        </dgm:presLayoutVars>
      </dgm:prSet>
      <dgm:spPr/>
    </dgm:pt>
    <dgm:pt modelId="{0D5F8C3D-DD0C-49D6-B254-11429FBCF7AA}" type="pres">
      <dgm:prSet presAssocID="{8E6DC264-E8B6-46E2-B2CB-AE1517BAB990}" presName="topArc2" presStyleLbl="parChTrans1D1" presStyleIdx="6" presStyleCnt="22"/>
      <dgm:spPr/>
    </dgm:pt>
    <dgm:pt modelId="{4B157177-80A6-46C4-9827-7341BB54C728}" type="pres">
      <dgm:prSet presAssocID="{8E6DC264-E8B6-46E2-B2CB-AE1517BAB990}" presName="bottomArc2" presStyleLbl="parChTrans1D1" presStyleIdx="7" presStyleCnt="22"/>
      <dgm:spPr/>
    </dgm:pt>
    <dgm:pt modelId="{54DB7CC8-F1E6-421D-B166-BAA65530B2E0}" type="pres">
      <dgm:prSet presAssocID="{8E6DC264-E8B6-46E2-B2CB-AE1517BAB990}" presName="topConnNode2" presStyleLbl="node3" presStyleIdx="0" presStyleCnt="0"/>
      <dgm:spPr/>
    </dgm:pt>
    <dgm:pt modelId="{1B65D029-CD44-443A-9F72-AF7E235AA046}" type="pres">
      <dgm:prSet presAssocID="{8E6DC264-E8B6-46E2-B2CB-AE1517BAB990}" presName="hierChild4" presStyleCnt="0"/>
      <dgm:spPr/>
    </dgm:pt>
    <dgm:pt modelId="{140DFD17-13AD-4AA9-A0CC-1ECF689CB9B4}" type="pres">
      <dgm:prSet presAssocID="{8E6DC264-E8B6-46E2-B2CB-AE1517BAB990}" presName="hierChild5" presStyleCnt="0"/>
      <dgm:spPr/>
    </dgm:pt>
    <dgm:pt modelId="{AD1F5BF4-BFC2-4092-BCC5-8E82030A4E29}" type="pres">
      <dgm:prSet presAssocID="{81CB6733-B9DA-4D95-B2F6-7E4D1032AAA6}" presName="Name28" presStyleLbl="parChTrans1D3" presStyleIdx="2" presStyleCnt="6"/>
      <dgm:spPr/>
    </dgm:pt>
    <dgm:pt modelId="{4F0265DF-8E66-476A-ACC5-6D772FE822CC}" type="pres">
      <dgm:prSet presAssocID="{72F80559-7F8C-4442-8996-C0FE53CF4961}" presName="hierRoot2" presStyleCnt="0">
        <dgm:presLayoutVars>
          <dgm:hierBranch val="init"/>
        </dgm:presLayoutVars>
      </dgm:prSet>
      <dgm:spPr/>
    </dgm:pt>
    <dgm:pt modelId="{93D90FD6-FD8B-4B49-AD2C-1B07B70AA2F9}" type="pres">
      <dgm:prSet presAssocID="{72F80559-7F8C-4442-8996-C0FE53CF4961}" presName="rootComposite2" presStyleCnt="0"/>
      <dgm:spPr/>
    </dgm:pt>
    <dgm:pt modelId="{4A77D9A7-60B7-435A-85B3-41D4534E4A92}" type="pres">
      <dgm:prSet presAssocID="{72F80559-7F8C-4442-8996-C0FE53CF4961}" presName="rootText2" presStyleLbl="alignAcc1" presStyleIdx="0" presStyleCnt="0">
        <dgm:presLayoutVars>
          <dgm:chPref val="3"/>
        </dgm:presLayoutVars>
      </dgm:prSet>
      <dgm:spPr/>
    </dgm:pt>
    <dgm:pt modelId="{B3D43ECF-6811-425F-B4F8-6000497BAF8B}" type="pres">
      <dgm:prSet presAssocID="{72F80559-7F8C-4442-8996-C0FE53CF4961}" presName="topArc2" presStyleLbl="parChTrans1D1" presStyleIdx="8" presStyleCnt="22"/>
      <dgm:spPr/>
    </dgm:pt>
    <dgm:pt modelId="{1A2C04CA-BF4E-4D20-ACE0-79B00AFBFA4D}" type="pres">
      <dgm:prSet presAssocID="{72F80559-7F8C-4442-8996-C0FE53CF4961}" presName="bottomArc2" presStyleLbl="parChTrans1D1" presStyleIdx="9" presStyleCnt="22"/>
      <dgm:spPr/>
    </dgm:pt>
    <dgm:pt modelId="{55F66E35-9A5A-4DE6-A362-F38F964BF359}" type="pres">
      <dgm:prSet presAssocID="{72F80559-7F8C-4442-8996-C0FE53CF4961}" presName="topConnNode2" presStyleLbl="node3" presStyleIdx="0" presStyleCnt="0"/>
      <dgm:spPr/>
    </dgm:pt>
    <dgm:pt modelId="{BC9986AA-D16C-4C6D-8D45-68F0CEF31336}" type="pres">
      <dgm:prSet presAssocID="{72F80559-7F8C-4442-8996-C0FE53CF4961}" presName="hierChild4" presStyleCnt="0"/>
      <dgm:spPr/>
    </dgm:pt>
    <dgm:pt modelId="{4B48C697-C66E-4BF3-B1EB-8E7ACED1D834}" type="pres">
      <dgm:prSet presAssocID="{72F80559-7F8C-4442-8996-C0FE53CF4961}" presName="hierChild5" presStyleCnt="0"/>
      <dgm:spPr/>
    </dgm:pt>
    <dgm:pt modelId="{F550F307-834C-4DF3-BD68-952926B711A3}" type="pres">
      <dgm:prSet presAssocID="{63E4C7AA-8172-435B-838D-0C58D7F95576}" presName="Name28" presStyleLbl="parChTrans1D3" presStyleIdx="3" presStyleCnt="6"/>
      <dgm:spPr/>
    </dgm:pt>
    <dgm:pt modelId="{7925316E-C0FC-4ACF-BB3D-196FBC5BCD92}" type="pres">
      <dgm:prSet presAssocID="{C789AE6C-3621-473E-B7D7-C602A64409B5}" presName="hierRoot2" presStyleCnt="0">
        <dgm:presLayoutVars>
          <dgm:hierBranch val="init"/>
        </dgm:presLayoutVars>
      </dgm:prSet>
      <dgm:spPr/>
    </dgm:pt>
    <dgm:pt modelId="{4C2AE1F7-2093-4A04-8878-A9AC92A8C881}" type="pres">
      <dgm:prSet presAssocID="{C789AE6C-3621-473E-B7D7-C602A64409B5}" presName="rootComposite2" presStyleCnt="0"/>
      <dgm:spPr/>
    </dgm:pt>
    <dgm:pt modelId="{D31464E5-0B8C-4091-AA7C-3237B19E88A3}" type="pres">
      <dgm:prSet presAssocID="{C789AE6C-3621-473E-B7D7-C602A64409B5}" presName="rootText2" presStyleLbl="alignAcc1" presStyleIdx="0" presStyleCnt="0">
        <dgm:presLayoutVars>
          <dgm:chPref val="3"/>
        </dgm:presLayoutVars>
      </dgm:prSet>
      <dgm:spPr/>
    </dgm:pt>
    <dgm:pt modelId="{B89CA0F0-A62F-494B-A7B7-E2C1316B61C6}" type="pres">
      <dgm:prSet presAssocID="{C789AE6C-3621-473E-B7D7-C602A64409B5}" presName="topArc2" presStyleLbl="parChTrans1D1" presStyleIdx="10" presStyleCnt="22"/>
      <dgm:spPr/>
    </dgm:pt>
    <dgm:pt modelId="{36BD8DF1-2293-4B11-B72B-44D34C431722}" type="pres">
      <dgm:prSet presAssocID="{C789AE6C-3621-473E-B7D7-C602A64409B5}" presName="bottomArc2" presStyleLbl="parChTrans1D1" presStyleIdx="11" presStyleCnt="22"/>
      <dgm:spPr/>
    </dgm:pt>
    <dgm:pt modelId="{CFB988FE-556D-4EAF-BC85-C7C20BA3B826}" type="pres">
      <dgm:prSet presAssocID="{C789AE6C-3621-473E-B7D7-C602A64409B5}" presName="topConnNode2" presStyleLbl="node3" presStyleIdx="0" presStyleCnt="0"/>
      <dgm:spPr/>
    </dgm:pt>
    <dgm:pt modelId="{BCE72FCC-1B30-4BB0-BCF3-3A2C7553F11E}" type="pres">
      <dgm:prSet presAssocID="{C789AE6C-3621-473E-B7D7-C602A64409B5}" presName="hierChild4" presStyleCnt="0"/>
      <dgm:spPr/>
    </dgm:pt>
    <dgm:pt modelId="{22939A93-A760-4445-8D55-38D76E7D8EBB}" type="pres">
      <dgm:prSet presAssocID="{C789AE6C-3621-473E-B7D7-C602A64409B5}" presName="hierChild5" presStyleCnt="0"/>
      <dgm:spPr/>
    </dgm:pt>
    <dgm:pt modelId="{A98018F6-6402-411D-A7F4-FEB32479F398}" type="pres">
      <dgm:prSet presAssocID="{BC02B21D-3C51-47B8-A6D0-179B6F48EB3C}" presName="Name28" presStyleLbl="parChTrans1D3" presStyleIdx="4" presStyleCnt="6"/>
      <dgm:spPr/>
    </dgm:pt>
    <dgm:pt modelId="{0F249293-9F14-4145-864E-752C643A5DA2}" type="pres">
      <dgm:prSet presAssocID="{6A3CE926-4FC9-4227-A51B-2F512B473892}" presName="hierRoot2" presStyleCnt="0">
        <dgm:presLayoutVars>
          <dgm:hierBranch val="init"/>
        </dgm:presLayoutVars>
      </dgm:prSet>
      <dgm:spPr/>
    </dgm:pt>
    <dgm:pt modelId="{DE64F984-D2EA-4423-8C2A-EB527FF65484}" type="pres">
      <dgm:prSet presAssocID="{6A3CE926-4FC9-4227-A51B-2F512B473892}" presName="rootComposite2" presStyleCnt="0"/>
      <dgm:spPr/>
    </dgm:pt>
    <dgm:pt modelId="{E281444B-B1DA-4CB4-8996-540E6E08AD57}" type="pres">
      <dgm:prSet presAssocID="{6A3CE926-4FC9-4227-A51B-2F512B473892}" presName="rootText2" presStyleLbl="alignAcc1" presStyleIdx="0" presStyleCnt="0">
        <dgm:presLayoutVars>
          <dgm:chPref val="3"/>
        </dgm:presLayoutVars>
      </dgm:prSet>
      <dgm:spPr/>
    </dgm:pt>
    <dgm:pt modelId="{5F0A5893-370A-407E-92CE-BE9C85A1862C}" type="pres">
      <dgm:prSet presAssocID="{6A3CE926-4FC9-4227-A51B-2F512B473892}" presName="topArc2" presStyleLbl="parChTrans1D1" presStyleIdx="12" presStyleCnt="22"/>
      <dgm:spPr/>
    </dgm:pt>
    <dgm:pt modelId="{A4B2E355-A40F-41A5-871E-25BC2E71E0F6}" type="pres">
      <dgm:prSet presAssocID="{6A3CE926-4FC9-4227-A51B-2F512B473892}" presName="bottomArc2" presStyleLbl="parChTrans1D1" presStyleIdx="13" presStyleCnt="22"/>
      <dgm:spPr/>
    </dgm:pt>
    <dgm:pt modelId="{A9618326-F5E7-4167-8D47-3C481104E4C5}" type="pres">
      <dgm:prSet presAssocID="{6A3CE926-4FC9-4227-A51B-2F512B473892}" presName="topConnNode2" presStyleLbl="node3" presStyleIdx="0" presStyleCnt="0"/>
      <dgm:spPr/>
    </dgm:pt>
    <dgm:pt modelId="{BC5E8D6E-2948-410D-A1CD-E54900A23AE9}" type="pres">
      <dgm:prSet presAssocID="{6A3CE926-4FC9-4227-A51B-2F512B473892}" presName="hierChild4" presStyleCnt="0"/>
      <dgm:spPr/>
    </dgm:pt>
    <dgm:pt modelId="{3AE01244-E07E-4E86-B602-9C5361D0D46C}" type="pres">
      <dgm:prSet presAssocID="{6A3CE926-4FC9-4227-A51B-2F512B473892}" presName="hierChild5" presStyleCnt="0"/>
      <dgm:spPr/>
    </dgm:pt>
    <dgm:pt modelId="{0CC36D37-8CBE-44B6-8D02-D3586A2E9E07}" type="pres">
      <dgm:prSet presAssocID="{33246C35-545B-418C-A8C7-0CE82A1D48D0}" presName="Name28" presStyleLbl="parChTrans1D3" presStyleIdx="5" presStyleCnt="6"/>
      <dgm:spPr/>
    </dgm:pt>
    <dgm:pt modelId="{D9E814DD-8EB8-4BC2-B639-413E5206CD9A}" type="pres">
      <dgm:prSet presAssocID="{82DC270A-CA91-4441-AD26-8588612C256C}" presName="hierRoot2" presStyleCnt="0">
        <dgm:presLayoutVars>
          <dgm:hierBranch val="init"/>
        </dgm:presLayoutVars>
      </dgm:prSet>
      <dgm:spPr/>
    </dgm:pt>
    <dgm:pt modelId="{CA6982FE-0767-406B-952E-353A6EA9B6D2}" type="pres">
      <dgm:prSet presAssocID="{82DC270A-CA91-4441-AD26-8588612C256C}" presName="rootComposite2" presStyleCnt="0"/>
      <dgm:spPr/>
    </dgm:pt>
    <dgm:pt modelId="{238F0764-E8E5-429B-BBE3-78A282B9628E}" type="pres">
      <dgm:prSet presAssocID="{82DC270A-CA91-4441-AD26-8588612C256C}" presName="rootText2" presStyleLbl="alignAcc1" presStyleIdx="0" presStyleCnt="0">
        <dgm:presLayoutVars>
          <dgm:chPref val="3"/>
        </dgm:presLayoutVars>
      </dgm:prSet>
      <dgm:spPr/>
    </dgm:pt>
    <dgm:pt modelId="{ED95E1DC-CBC2-4D95-8DA8-9BB2E42E1D67}" type="pres">
      <dgm:prSet presAssocID="{82DC270A-CA91-4441-AD26-8588612C256C}" presName="topArc2" presStyleLbl="parChTrans1D1" presStyleIdx="14" presStyleCnt="22"/>
      <dgm:spPr/>
    </dgm:pt>
    <dgm:pt modelId="{D73E92B9-5D90-4CDE-BA4B-D63EEE1FBD2B}" type="pres">
      <dgm:prSet presAssocID="{82DC270A-CA91-4441-AD26-8588612C256C}" presName="bottomArc2" presStyleLbl="parChTrans1D1" presStyleIdx="15" presStyleCnt="22"/>
      <dgm:spPr/>
    </dgm:pt>
    <dgm:pt modelId="{5E59ADAB-5BFD-47B0-9939-A492D2276EE0}" type="pres">
      <dgm:prSet presAssocID="{82DC270A-CA91-4441-AD26-8588612C256C}" presName="topConnNode2" presStyleLbl="node3" presStyleIdx="0" presStyleCnt="0"/>
      <dgm:spPr/>
    </dgm:pt>
    <dgm:pt modelId="{8FD75542-E8A3-414A-A78B-A7D27D6AEE8A}" type="pres">
      <dgm:prSet presAssocID="{82DC270A-CA91-4441-AD26-8588612C256C}" presName="hierChild4" presStyleCnt="0"/>
      <dgm:spPr/>
    </dgm:pt>
    <dgm:pt modelId="{100A75D5-2CE0-48C4-84BC-BCA5FE196077}" type="pres">
      <dgm:prSet presAssocID="{82DC270A-CA91-4441-AD26-8588612C256C}" presName="hierChild5" presStyleCnt="0"/>
      <dgm:spPr/>
    </dgm:pt>
    <dgm:pt modelId="{47ACEB9C-F03B-44F0-BC7B-32D4B55AE1F0}" type="pres">
      <dgm:prSet presAssocID="{E9533EFA-27F5-46B0-A2A3-B0BF27E92D83}" presName="hierChild5" presStyleCnt="0"/>
      <dgm:spPr/>
    </dgm:pt>
    <dgm:pt modelId="{5E1FCBB3-064A-4A37-91F6-5A90CA4EF728}" type="pres">
      <dgm:prSet presAssocID="{A0811648-A7E6-4379-B93C-1C7EB1454F1C}" presName="Name28" presStyleLbl="parChTrans1D2" presStyleIdx="1" presStyleCnt="4"/>
      <dgm:spPr/>
    </dgm:pt>
    <dgm:pt modelId="{91C3352E-FE93-4F4E-9601-45B23CC53AB4}" type="pres">
      <dgm:prSet presAssocID="{CE1BFA92-5B45-4A75-9A6F-E51333373F51}" presName="hierRoot2" presStyleCnt="0">
        <dgm:presLayoutVars>
          <dgm:hierBranch val="init"/>
        </dgm:presLayoutVars>
      </dgm:prSet>
      <dgm:spPr/>
    </dgm:pt>
    <dgm:pt modelId="{31DA1159-E277-4D86-AECA-38C329BCA3EA}" type="pres">
      <dgm:prSet presAssocID="{CE1BFA92-5B45-4A75-9A6F-E51333373F51}" presName="rootComposite2" presStyleCnt="0"/>
      <dgm:spPr/>
    </dgm:pt>
    <dgm:pt modelId="{0E827CCC-506F-42F5-AE83-EBA4CB1135B2}" type="pres">
      <dgm:prSet presAssocID="{CE1BFA92-5B45-4A75-9A6F-E51333373F51}" presName="rootText2" presStyleLbl="alignAcc1" presStyleIdx="0" presStyleCnt="0">
        <dgm:presLayoutVars>
          <dgm:chPref val="3"/>
        </dgm:presLayoutVars>
      </dgm:prSet>
      <dgm:spPr/>
    </dgm:pt>
    <dgm:pt modelId="{74A3D5BA-C4D9-4009-A3EA-A39CE0EB6D95}" type="pres">
      <dgm:prSet presAssocID="{CE1BFA92-5B45-4A75-9A6F-E51333373F51}" presName="topArc2" presStyleLbl="parChTrans1D1" presStyleIdx="16" presStyleCnt="22"/>
      <dgm:spPr/>
    </dgm:pt>
    <dgm:pt modelId="{F8179D04-A421-4A36-9038-00E408289775}" type="pres">
      <dgm:prSet presAssocID="{CE1BFA92-5B45-4A75-9A6F-E51333373F51}" presName="bottomArc2" presStyleLbl="parChTrans1D1" presStyleIdx="17" presStyleCnt="22"/>
      <dgm:spPr/>
    </dgm:pt>
    <dgm:pt modelId="{8B0830FE-A544-4C97-99E6-9E46B48805F3}" type="pres">
      <dgm:prSet presAssocID="{CE1BFA92-5B45-4A75-9A6F-E51333373F51}" presName="topConnNode2" presStyleLbl="node2" presStyleIdx="0" presStyleCnt="0"/>
      <dgm:spPr/>
    </dgm:pt>
    <dgm:pt modelId="{7F3B3CFA-A497-49C5-8C05-4DECD26A2166}" type="pres">
      <dgm:prSet presAssocID="{CE1BFA92-5B45-4A75-9A6F-E51333373F51}" presName="hierChild4" presStyleCnt="0"/>
      <dgm:spPr/>
    </dgm:pt>
    <dgm:pt modelId="{A3EA47F6-6432-48A3-ADE0-BB862A50B7CB}" type="pres">
      <dgm:prSet presAssocID="{CE1BFA92-5B45-4A75-9A6F-E51333373F51}" presName="hierChild5" presStyleCnt="0"/>
      <dgm:spPr/>
    </dgm:pt>
    <dgm:pt modelId="{DB671DB6-52E8-4FA1-8E4A-19F1B47907D4}" type="pres">
      <dgm:prSet presAssocID="{6C77474C-6F00-4ECA-B8F4-249BE62392DB}" presName="Name28" presStyleLbl="parChTrans1D2" presStyleIdx="2" presStyleCnt="4"/>
      <dgm:spPr/>
    </dgm:pt>
    <dgm:pt modelId="{7DD5022F-DCB9-4E05-9DD6-1776367ADEFB}" type="pres">
      <dgm:prSet presAssocID="{12481651-BCDB-4EF0-BC86-0D71B32D4A49}" presName="hierRoot2" presStyleCnt="0">
        <dgm:presLayoutVars>
          <dgm:hierBranch val="init"/>
        </dgm:presLayoutVars>
      </dgm:prSet>
      <dgm:spPr/>
    </dgm:pt>
    <dgm:pt modelId="{1D18E1C0-3FCE-49DD-AC5F-7FC0DC32D7BD}" type="pres">
      <dgm:prSet presAssocID="{12481651-BCDB-4EF0-BC86-0D71B32D4A49}" presName="rootComposite2" presStyleCnt="0"/>
      <dgm:spPr/>
    </dgm:pt>
    <dgm:pt modelId="{1C55F143-7E72-4AED-A346-E8A4AD8B6855}" type="pres">
      <dgm:prSet presAssocID="{12481651-BCDB-4EF0-BC86-0D71B32D4A49}" presName="rootText2" presStyleLbl="alignAcc1" presStyleIdx="0" presStyleCnt="0">
        <dgm:presLayoutVars>
          <dgm:chPref val="3"/>
        </dgm:presLayoutVars>
      </dgm:prSet>
      <dgm:spPr/>
    </dgm:pt>
    <dgm:pt modelId="{05E8825B-35AF-457A-8F80-672B48184F30}" type="pres">
      <dgm:prSet presAssocID="{12481651-BCDB-4EF0-BC86-0D71B32D4A49}" presName="topArc2" presStyleLbl="parChTrans1D1" presStyleIdx="18" presStyleCnt="22"/>
      <dgm:spPr/>
    </dgm:pt>
    <dgm:pt modelId="{1BCB8A93-E530-4C69-8A4C-2D6E8BAE80C3}" type="pres">
      <dgm:prSet presAssocID="{12481651-BCDB-4EF0-BC86-0D71B32D4A49}" presName="bottomArc2" presStyleLbl="parChTrans1D1" presStyleIdx="19" presStyleCnt="22"/>
      <dgm:spPr/>
    </dgm:pt>
    <dgm:pt modelId="{A1A4AFB1-F1E2-4AE6-B5F8-2E99FD5672E0}" type="pres">
      <dgm:prSet presAssocID="{12481651-BCDB-4EF0-BC86-0D71B32D4A49}" presName="topConnNode2" presStyleLbl="node2" presStyleIdx="0" presStyleCnt="0"/>
      <dgm:spPr/>
    </dgm:pt>
    <dgm:pt modelId="{22B87649-341F-48E6-BAD7-4F00679FDEB3}" type="pres">
      <dgm:prSet presAssocID="{12481651-BCDB-4EF0-BC86-0D71B32D4A49}" presName="hierChild4" presStyleCnt="0"/>
      <dgm:spPr/>
    </dgm:pt>
    <dgm:pt modelId="{4F4B5124-153D-4646-804E-0CCB7F9848D0}" type="pres">
      <dgm:prSet presAssocID="{12481651-BCDB-4EF0-BC86-0D71B32D4A49}" presName="hierChild5" presStyleCnt="0"/>
      <dgm:spPr/>
    </dgm:pt>
    <dgm:pt modelId="{0702CF6A-698C-496A-ACF0-0A9FB89FB6CF}" type="pres">
      <dgm:prSet presAssocID="{33C02991-934F-401D-9824-D1F1B87F84BA}" presName="hierChild3" presStyleCnt="0"/>
      <dgm:spPr/>
    </dgm:pt>
    <dgm:pt modelId="{46A70CFE-FCD1-4A4C-B9CE-C2DFB220807A}" type="pres">
      <dgm:prSet presAssocID="{5CFB8DDF-A350-47B8-B59F-F145801EE242}" presName="Name101" presStyleLbl="parChTrans1D2" presStyleIdx="3" presStyleCnt="4"/>
      <dgm:spPr/>
    </dgm:pt>
    <dgm:pt modelId="{2552B52B-4F76-4EF9-BA83-47F5FADE7324}" type="pres">
      <dgm:prSet presAssocID="{57273D93-D1A8-427A-BFAE-E49EA45CE2D7}" presName="hierRoot3" presStyleCnt="0">
        <dgm:presLayoutVars>
          <dgm:hierBranch val="init"/>
        </dgm:presLayoutVars>
      </dgm:prSet>
      <dgm:spPr/>
    </dgm:pt>
    <dgm:pt modelId="{FCA1FF71-FEA3-47F4-9F08-21568E8F7DC7}" type="pres">
      <dgm:prSet presAssocID="{57273D93-D1A8-427A-BFAE-E49EA45CE2D7}" presName="rootComposite3" presStyleCnt="0"/>
      <dgm:spPr/>
    </dgm:pt>
    <dgm:pt modelId="{480A49AC-E4E5-4E81-8C1B-16B718147435}" type="pres">
      <dgm:prSet presAssocID="{57273D93-D1A8-427A-BFAE-E49EA45CE2D7}" presName="rootText3" presStyleLbl="alignAcc1" presStyleIdx="0" presStyleCnt="0">
        <dgm:presLayoutVars>
          <dgm:chPref val="3"/>
        </dgm:presLayoutVars>
      </dgm:prSet>
      <dgm:spPr/>
    </dgm:pt>
    <dgm:pt modelId="{21E3EDC5-FB5F-4BF3-9937-9EDEB7959B4C}" type="pres">
      <dgm:prSet presAssocID="{57273D93-D1A8-427A-BFAE-E49EA45CE2D7}" presName="topArc3" presStyleLbl="parChTrans1D1" presStyleIdx="20" presStyleCnt="22"/>
      <dgm:spPr/>
    </dgm:pt>
    <dgm:pt modelId="{4457C9F7-797C-4587-9C1E-457A9E5EDC2E}" type="pres">
      <dgm:prSet presAssocID="{57273D93-D1A8-427A-BFAE-E49EA45CE2D7}" presName="bottomArc3" presStyleLbl="parChTrans1D1" presStyleIdx="21" presStyleCnt="22"/>
      <dgm:spPr/>
    </dgm:pt>
    <dgm:pt modelId="{1A52908B-3F87-4AD8-86CC-E235A980C5F4}" type="pres">
      <dgm:prSet presAssocID="{57273D93-D1A8-427A-BFAE-E49EA45CE2D7}" presName="topConnNode3" presStyleLbl="asst1" presStyleIdx="0" presStyleCnt="0"/>
      <dgm:spPr/>
    </dgm:pt>
    <dgm:pt modelId="{55CF43B1-09E6-45C2-95A0-ADDD1886F2BD}" type="pres">
      <dgm:prSet presAssocID="{57273D93-D1A8-427A-BFAE-E49EA45CE2D7}" presName="hierChild6" presStyleCnt="0"/>
      <dgm:spPr/>
    </dgm:pt>
    <dgm:pt modelId="{3B8713E9-260A-4047-B8B0-3C2B25BB46B8}" type="pres">
      <dgm:prSet presAssocID="{57273D93-D1A8-427A-BFAE-E49EA45CE2D7}" presName="hierChild7" presStyleCnt="0"/>
      <dgm:spPr/>
    </dgm:pt>
  </dgm:ptLst>
  <dgm:cxnLst>
    <dgm:cxn modelId="{DD964402-CBC9-484B-BED1-B2DAD7D398DA}" type="presOf" srcId="{6A3CE926-4FC9-4227-A51B-2F512B473892}" destId="{A9618326-F5E7-4167-8D47-3C481104E4C5}" srcOrd="1" destOrd="0" presId="urn:microsoft.com/office/officeart/2008/layout/HalfCircleOrganizationChart"/>
    <dgm:cxn modelId="{D5D74D03-786E-44CC-BE1A-C0F492BEB284}" srcId="{33C02991-934F-401D-9824-D1F1B87F84BA}" destId="{E9533EFA-27F5-46B0-A2A3-B0BF27E92D83}" srcOrd="1" destOrd="0" parTransId="{F386EFB1-68CB-471D-88D6-2B30EFE6F49E}" sibTransId="{2AB138E4-2F34-49E1-8BA8-C7E86EFE86E8}"/>
    <dgm:cxn modelId="{81156A16-5192-4F4A-962A-4FA3B688ABAC}" type="presOf" srcId="{72F80559-7F8C-4442-8996-C0FE53CF4961}" destId="{55F66E35-9A5A-4DE6-A362-F38F964BF359}" srcOrd="1" destOrd="0" presId="urn:microsoft.com/office/officeart/2008/layout/HalfCircleOrganizationChart"/>
    <dgm:cxn modelId="{19E4FB1C-FFEA-40BD-8D1E-D25091BC4FE7}" type="presOf" srcId="{E9533EFA-27F5-46B0-A2A3-B0BF27E92D83}" destId="{F945D507-A06E-4168-99F8-C5654332F3E4}" srcOrd="1" destOrd="0" presId="urn:microsoft.com/office/officeart/2008/layout/HalfCircleOrganizationChart"/>
    <dgm:cxn modelId="{1EEABA24-EAAB-4CEC-90E6-F4BA43FEC55B}" srcId="{5BB0ADE9-6812-4B3C-B259-0EBF1C8689F1}" destId="{33C02991-934F-401D-9824-D1F1B87F84BA}" srcOrd="0" destOrd="0" parTransId="{071E710F-58AB-418D-B552-D5BD43743266}" sibTransId="{B6AC068A-A629-487F-B531-80B450444BEE}"/>
    <dgm:cxn modelId="{678CD527-1479-477E-800E-E6197A7BE36B}" type="presOf" srcId="{6A3CE926-4FC9-4227-A51B-2F512B473892}" destId="{E281444B-B1DA-4CB4-8996-540E6E08AD57}" srcOrd="0" destOrd="0" presId="urn:microsoft.com/office/officeart/2008/layout/HalfCircleOrganizationChart"/>
    <dgm:cxn modelId="{9ECD1E29-F2A4-47FB-A1C2-30762218ED7F}" type="presOf" srcId="{5CFB8DDF-A350-47B8-B59F-F145801EE242}" destId="{46A70CFE-FCD1-4A4C-B9CE-C2DFB220807A}" srcOrd="0" destOrd="0" presId="urn:microsoft.com/office/officeart/2008/layout/HalfCircleOrganizationChart"/>
    <dgm:cxn modelId="{879DFA34-D6D7-475E-8017-00E3AC88034C}" type="presOf" srcId="{C789AE6C-3621-473E-B7D7-C602A64409B5}" destId="{D31464E5-0B8C-4091-AA7C-3237B19E88A3}" srcOrd="0" destOrd="0" presId="urn:microsoft.com/office/officeart/2008/layout/HalfCircleOrganizationChart"/>
    <dgm:cxn modelId="{299DDC35-E219-4B14-9CCE-9BF0D99D8B1A}" srcId="{E9533EFA-27F5-46B0-A2A3-B0BF27E92D83}" destId="{C789AE6C-3621-473E-B7D7-C602A64409B5}" srcOrd="3" destOrd="0" parTransId="{63E4C7AA-8172-435B-838D-0C58D7F95576}" sibTransId="{A9BC2CB3-5CED-4BCF-8F37-E51A7766C3C7}"/>
    <dgm:cxn modelId="{AA8C0C3B-8E48-4A5B-B3C4-669B6374EA18}" type="presOf" srcId="{C789AE6C-3621-473E-B7D7-C602A64409B5}" destId="{CFB988FE-556D-4EAF-BC85-C7C20BA3B826}" srcOrd="1" destOrd="0" presId="urn:microsoft.com/office/officeart/2008/layout/HalfCircleOrganizationChart"/>
    <dgm:cxn modelId="{C2A5D63C-8A00-4674-B714-8CC48887F448}" srcId="{E9533EFA-27F5-46B0-A2A3-B0BF27E92D83}" destId="{8E6DC264-E8B6-46E2-B2CB-AE1517BAB990}" srcOrd="1" destOrd="0" parTransId="{4CCF1065-6C88-4BCD-8542-C71B139050A9}" sibTransId="{FC582259-ABA1-4D7A-9ED7-78C356537272}"/>
    <dgm:cxn modelId="{56B48F3F-CFAC-4964-9D83-646C30127D9E}" type="presOf" srcId="{57273D93-D1A8-427A-BFAE-E49EA45CE2D7}" destId="{480A49AC-E4E5-4E81-8C1B-16B718147435}" srcOrd="0" destOrd="0" presId="urn:microsoft.com/office/officeart/2008/layout/HalfCircleOrganizationChart"/>
    <dgm:cxn modelId="{7F95975C-AAC3-4E4A-BCBD-FDC01220C12C}" srcId="{E9533EFA-27F5-46B0-A2A3-B0BF27E92D83}" destId="{6A3CE926-4FC9-4227-A51B-2F512B473892}" srcOrd="4" destOrd="0" parTransId="{BC02B21D-3C51-47B8-A6D0-179B6F48EB3C}" sibTransId="{DFF2EE81-6227-4914-ACE3-3567C9248D83}"/>
    <dgm:cxn modelId="{D8ED565D-2FCA-4A7A-88AC-D717C67C7630}" type="presOf" srcId="{33C02991-934F-401D-9824-D1F1B87F84BA}" destId="{A5A31F16-51D8-445F-A4D8-BB8F8E5E9FA9}" srcOrd="0" destOrd="0" presId="urn:microsoft.com/office/officeart/2008/layout/HalfCircleOrganizationChart"/>
    <dgm:cxn modelId="{ED48515F-896B-47AC-8B02-659E7B505115}" type="presOf" srcId="{CE1BFA92-5B45-4A75-9A6F-E51333373F51}" destId="{8B0830FE-A544-4C97-99E6-9E46B48805F3}" srcOrd="1" destOrd="0" presId="urn:microsoft.com/office/officeart/2008/layout/HalfCircleOrganizationChart"/>
    <dgm:cxn modelId="{C7B0815F-8A60-4C8C-A26B-18B6383F1E9E}" srcId="{E9533EFA-27F5-46B0-A2A3-B0BF27E92D83}" destId="{72F80559-7F8C-4442-8996-C0FE53CF4961}" srcOrd="2" destOrd="0" parTransId="{81CB6733-B9DA-4D95-B2F6-7E4D1032AAA6}" sibTransId="{971E46E6-2099-4620-993B-87542C02498E}"/>
    <dgm:cxn modelId="{1DBEBC4D-BFC7-4CC7-B86A-DA9E1849C64E}" srcId="{33C02991-934F-401D-9824-D1F1B87F84BA}" destId="{CE1BFA92-5B45-4A75-9A6F-E51333373F51}" srcOrd="2" destOrd="0" parTransId="{A0811648-A7E6-4379-B93C-1C7EB1454F1C}" sibTransId="{7BF3DA44-77B8-4227-BDFF-FE7290160037}"/>
    <dgm:cxn modelId="{2E3FE454-CF59-4CA7-AE9B-8A4E10DBFE54}" type="presOf" srcId="{72F80559-7F8C-4442-8996-C0FE53CF4961}" destId="{4A77D9A7-60B7-435A-85B3-41D4534E4A92}" srcOrd="0" destOrd="0" presId="urn:microsoft.com/office/officeart/2008/layout/HalfCircleOrganizationChart"/>
    <dgm:cxn modelId="{289F5A59-1DB4-4FD4-8AD4-19182631D2E0}" type="presOf" srcId="{F386EFB1-68CB-471D-88D6-2B30EFE6F49E}" destId="{C40709D4-DA2B-4989-9BE0-CEEEF1C41B88}" srcOrd="0" destOrd="0" presId="urn:microsoft.com/office/officeart/2008/layout/HalfCircleOrganizationChart"/>
    <dgm:cxn modelId="{5545DD7F-C7F9-4815-A63C-825C2FD2165A}" type="presOf" srcId="{12481651-BCDB-4EF0-BC86-0D71B32D4A49}" destId="{1C55F143-7E72-4AED-A346-E8A4AD8B6855}" srcOrd="0" destOrd="0" presId="urn:microsoft.com/office/officeart/2008/layout/HalfCircleOrganizationChart"/>
    <dgm:cxn modelId="{893C2F81-02D0-4812-93FE-C1E5D60AAB6C}" type="presOf" srcId="{12481651-BCDB-4EF0-BC86-0D71B32D4A49}" destId="{A1A4AFB1-F1E2-4AE6-B5F8-2E99FD5672E0}" srcOrd="1" destOrd="0" presId="urn:microsoft.com/office/officeart/2008/layout/HalfCircleOrganizationChart"/>
    <dgm:cxn modelId="{77366490-9D13-4887-B7E7-72CA52DF1D25}" type="presOf" srcId="{A0811648-A7E6-4379-B93C-1C7EB1454F1C}" destId="{5E1FCBB3-064A-4A37-91F6-5A90CA4EF728}" srcOrd="0" destOrd="0" presId="urn:microsoft.com/office/officeart/2008/layout/HalfCircleOrganizationChart"/>
    <dgm:cxn modelId="{D4FDF898-48EA-408E-8534-E2D65276BA1A}" type="presOf" srcId="{5BB0ADE9-6812-4B3C-B259-0EBF1C8689F1}" destId="{15C0C807-190E-461E-BB41-79000CD65639}" srcOrd="0" destOrd="0" presId="urn:microsoft.com/office/officeart/2008/layout/HalfCircleOrganizationChart"/>
    <dgm:cxn modelId="{620B1A99-DA36-43C2-A0FF-C26B5FD10601}" type="presOf" srcId="{33246C35-545B-418C-A8C7-0CE82A1D48D0}" destId="{0CC36D37-8CBE-44B6-8D02-D3586A2E9E07}" srcOrd="0" destOrd="0" presId="urn:microsoft.com/office/officeart/2008/layout/HalfCircleOrganizationChart"/>
    <dgm:cxn modelId="{93BEA89A-F9C0-44A8-A626-AE13312494A6}" type="presOf" srcId="{63E4C7AA-8172-435B-838D-0C58D7F95576}" destId="{F550F307-834C-4DF3-BD68-952926B711A3}" srcOrd="0" destOrd="0" presId="urn:microsoft.com/office/officeart/2008/layout/HalfCircleOrganizationChart"/>
    <dgm:cxn modelId="{1CE8ED9B-1F04-4AEF-9C60-43C5D5F40577}" srcId="{33C02991-934F-401D-9824-D1F1B87F84BA}" destId="{12481651-BCDB-4EF0-BC86-0D71B32D4A49}" srcOrd="3" destOrd="0" parTransId="{6C77474C-6F00-4ECA-B8F4-249BE62392DB}" sibTransId="{75E7DF31-18E0-46F6-9351-0A343AC296D7}"/>
    <dgm:cxn modelId="{E0C7E79F-5740-42E5-80BF-36F7E214B6D0}" type="presOf" srcId="{6C77474C-6F00-4ECA-B8F4-249BE62392DB}" destId="{DB671DB6-52E8-4FA1-8E4A-19F1B47907D4}" srcOrd="0" destOrd="0" presId="urn:microsoft.com/office/officeart/2008/layout/HalfCircleOrganizationChart"/>
    <dgm:cxn modelId="{64F6CFAA-0F00-40C4-A126-8B5A128B3AA4}" type="presOf" srcId="{33C02991-934F-401D-9824-D1F1B87F84BA}" destId="{55628477-0023-4FCB-94C3-35EE24CB6CF1}" srcOrd="1" destOrd="0" presId="urn:microsoft.com/office/officeart/2008/layout/HalfCircleOrganizationChart"/>
    <dgm:cxn modelId="{AE793FAB-96AF-4CA4-97CA-D7162A1436A3}" type="presOf" srcId="{81CB6733-B9DA-4D95-B2F6-7E4D1032AAA6}" destId="{AD1F5BF4-BFC2-4092-BCC5-8E82030A4E29}" srcOrd="0" destOrd="0" presId="urn:microsoft.com/office/officeart/2008/layout/HalfCircleOrganizationChart"/>
    <dgm:cxn modelId="{11045AB2-DCC5-4A3B-9059-62FD752B955D}" type="presOf" srcId="{CBE4EA0A-F828-489D-889A-01DE0BFEF508}" destId="{6BF8EB84-E2F2-41A4-9F95-A58D418E50DE}" srcOrd="0" destOrd="0" presId="urn:microsoft.com/office/officeart/2008/layout/HalfCircleOrganizationChart"/>
    <dgm:cxn modelId="{C939F3B3-B6FA-4DB9-BF8A-7E63BD0D33EB}" type="presOf" srcId="{57273D93-D1A8-427A-BFAE-E49EA45CE2D7}" destId="{1A52908B-3F87-4AD8-86CC-E235A980C5F4}" srcOrd="1" destOrd="0" presId="urn:microsoft.com/office/officeart/2008/layout/HalfCircleOrganizationChart"/>
    <dgm:cxn modelId="{FA1492B6-D5AE-4815-AEAF-958FF1710877}" type="presOf" srcId="{82DC270A-CA91-4441-AD26-8588612C256C}" destId="{5E59ADAB-5BFD-47B0-9939-A492D2276EE0}" srcOrd="1" destOrd="0" presId="urn:microsoft.com/office/officeart/2008/layout/HalfCircleOrganizationChart"/>
    <dgm:cxn modelId="{73D607B7-3576-4CA2-8BBA-0002285BA4E0}" type="presOf" srcId="{CE1BFA92-5B45-4A75-9A6F-E51333373F51}" destId="{0E827CCC-506F-42F5-AE83-EBA4CB1135B2}" srcOrd="0" destOrd="0" presId="urn:microsoft.com/office/officeart/2008/layout/HalfCircleOrganizationChart"/>
    <dgm:cxn modelId="{25BAE8B8-D64E-4BD0-B8AE-2BE686E68C78}" type="presOf" srcId="{BC02B21D-3C51-47B8-A6D0-179B6F48EB3C}" destId="{A98018F6-6402-411D-A7F4-FEB32479F398}" srcOrd="0" destOrd="0" presId="urn:microsoft.com/office/officeart/2008/layout/HalfCircleOrganizationChart"/>
    <dgm:cxn modelId="{1DF575CA-4DA9-4E93-995D-A4687D2CC54A}" type="presOf" srcId="{E146650D-1E3E-4891-BAE4-5B5E6E7085EA}" destId="{BE34FCEF-6F22-41DB-A00A-0CA92FF4AF5A}" srcOrd="1" destOrd="0" presId="urn:microsoft.com/office/officeart/2008/layout/HalfCircleOrganizationChart"/>
    <dgm:cxn modelId="{B26A25DB-59D4-4B56-B099-C4B851865D3E}" type="presOf" srcId="{8E6DC264-E8B6-46E2-B2CB-AE1517BAB990}" destId="{54DB7CC8-F1E6-421D-B166-BAA65530B2E0}" srcOrd="1" destOrd="0" presId="urn:microsoft.com/office/officeart/2008/layout/HalfCircleOrganizationChart"/>
    <dgm:cxn modelId="{5655CAE0-5F08-4186-BE1B-D5419E2557E7}" type="presOf" srcId="{8E6DC264-E8B6-46E2-B2CB-AE1517BAB990}" destId="{352BBF5F-F101-438E-9ABB-61827032AE30}" srcOrd="0" destOrd="0" presId="urn:microsoft.com/office/officeart/2008/layout/HalfCircleOrganizationChart"/>
    <dgm:cxn modelId="{425D69E6-A5B5-416A-88BC-7C5BB0CB9D9A}" type="presOf" srcId="{E9533EFA-27F5-46B0-A2A3-B0BF27E92D83}" destId="{BFB6EC69-53E5-4EFB-BE01-F1CE18C30E99}" srcOrd="0" destOrd="0" presId="urn:microsoft.com/office/officeart/2008/layout/HalfCircleOrganizationChart"/>
    <dgm:cxn modelId="{33CF40E8-0A4C-4920-9B4D-356B3A92F905}" type="presOf" srcId="{82DC270A-CA91-4441-AD26-8588612C256C}" destId="{238F0764-E8E5-429B-BBE3-78A282B9628E}" srcOrd="0" destOrd="0" presId="urn:microsoft.com/office/officeart/2008/layout/HalfCircleOrganizationChart"/>
    <dgm:cxn modelId="{F62BD8E8-AEB2-4F14-9CF4-37FE0578B246}" type="presOf" srcId="{4CCF1065-6C88-4BCD-8542-C71B139050A9}" destId="{3192A50F-2D47-4286-BB52-26A839AA2F63}" srcOrd="0" destOrd="0" presId="urn:microsoft.com/office/officeart/2008/layout/HalfCircleOrganizationChart"/>
    <dgm:cxn modelId="{398647EC-D9E5-4873-9A0E-C3AB8A8C687D}" srcId="{E9533EFA-27F5-46B0-A2A3-B0BF27E92D83}" destId="{82DC270A-CA91-4441-AD26-8588612C256C}" srcOrd="5" destOrd="0" parTransId="{33246C35-545B-418C-A8C7-0CE82A1D48D0}" sibTransId="{0D296B54-85F2-485C-9AA6-6A216520483C}"/>
    <dgm:cxn modelId="{A58F9EF6-8DB6-4E77-BE92-B48820728F1A}" type="presOf" srcId="{E146650D-1E3E-4891-BAE4-5B5E6E7085EA}" destId="{9A912C3F-A9EF-4152-B3EB-01E3EA762C90}" srcOrd="0" destOrd="0" presId="urn:microsoft.com/office/officeart/2008/layout/HalfCircleOrganizationChart"/>
    <dgm:cxn modelId="{699A94F8-6FE9-4230-A7D7-29F646B082C1}" srcId="{E9533EFA-27F5-46B0-A2A3-B0BF27E92D83}" destId="{E146650D-1E3E-4891-BAE4-5B5E6E7085EA}" srcOrd="0" destOrd="0" parTransId="{CBE4EA0A-F828-489D-889A-01DE0BFEF508}" sibTransId="{42FE9877-42B1-451A-9F29-CE612E6C6D6E}"/>
    <dgm:cxn modelId="{744A2CFE-F1FE-4230-9234-46F1D8D31B03}" srcId="{33C02991-934F-401D-9824-D1F1B87F84BA}" destId="{57273D93-D1A8-427A-BFAE-E49EA45CE2D7}" srcOrd="0" destOrd="0" parTransId="{5CFB8DDF-A350-47B8-B59F-F145801EE242}" sibTransId="{5C74A0DB-7BF8-435D-92BC-C4781E2C41C4}"/>
    <dgm:cxn modelId="{AD787FF1-3C48-459E-B5D1-006598AF490F}" type="presParOf" srcId="{15C0C807-190E-461E-BB41-79000CD65639}" destId="{CEC6C929-454B-4789-8F76-81B1C60FE596}" srcOrd="0" destOrd="0" presId="urn:microsoft.com/office/officeart/2008/layout/HalfCircleOrganizationChart"/>
    <dgm:cxn modelId="{7BF822A7-281F-4953-AFD9-F8D4AF5C4D7A}" type="presParOf" srcId="{CEC6C929-454B-4789-8F76-81B1C60FE596}" destId="{49E81049-1926-4463-BEAE-AE12F08AE766}" srcOrd="0" destOrd="0" presId="urn:microsoft.com/office/officeart/2008/layout/HalfCircleOrganizationChart"/>
    <dgm:cxn modelId="{1A9D89F1-8501-4120-8A74-3A03E741871B}" type="presParOf" srcId="{49E81049-1926-4463-BEAE-AE12F08AE766}" destId="{A5A31F16-51D8-445F-A4D8-BB8F8E5E9FA9}" srcOrd="0" destOrd="0" presId="urn:microsoft.com/office/officeart/2008/layout/HalfCircleOrganizationChart"/>
    <dgm:cxn modelId="{E034026E-1112-4ED2-983F-ADD65E4012AA}" type="presParOf" srcId="{49E81049-1926-4463-BEAE-AE12F08AE766}" destId="{0C42DB96-5088-4BBF-8355-FFF5DCCD3902}" srcOrd="1" destOrd="0" presId="urn:microsoft.com/office/officeart/2008/layout/HalfCircleOrganizationChart"/>
    <dgm:cxn modelId="{C7E67F3E-B0D0-4CF7-85F4-07DACA154E1F}" type="presParOf" srcId="{49E81049-1926-4463-BEAE-AE12F08AE766}" destId="{3B4C76B3-3D7E-443B-A579-AF9C24FCC30E}" srcOrd="2" destOrd="0" presId="urn:microsoft.com/office/officeart/2008/layout/HalfCircleOrganizationChart"/>
    <dgm:cxn modelId="{5C52809E-9D78-4F8F-9929-B300FA148F0D}" type="presParOf" srcId="{49E81049-1926-4463-BEAE-AE12F08AE766}" destId="{55628477-0023-4FCB-94C3-35EE24CB6CF1}" srcOrd="3" destOrd="0" presId="urn:microsoft.com/office/officeart/2008/layout/HalfCircleOrganizationChart"/>
    <dgm:cxn modelId="{78DE2D19-BA1A-41F8-8A1C-20D75B3AD0F2}" type="presParOf" srcId="{CEC6C929-454B-4789-8F76-81B1C60FE596}" destId="{D6718507-0559-4C97-8361-E15091FEF04A}" srcOrd="1" destOrd="0" presId="urn:microsoft.com/office/officeart/2008/layout/HalfCircleOrganizationChart"/>
    <dgm:cxn modelId="{170524AB-1BA6-4B1F-BA30-3680878DB4FD}" type="presParOf" srcId="{D6718507-0559-4C97-8361-E15091FEF04A}" destId="{C40709D4-DA2B-4989-9BE0-CEEEF1C41B88}" srcOrd="0" destOrd="0" presId="urn:microsoft.com/office/officeart/2008/layout/HalfCircleOrganizationChart"/>
    <dgm:cxn modelId="{1A0641C8-B4FE-4A27-91BC-7C35B2CDF74E}" type="presParOf" srcId="{D6718507-0559-4C97-8361-E15091FEF04A}" destId="{5FF83BA2-C4F0-4CDC-920E-4DEF1DD55AA8}" srcOrd="1" destOrd="0" presId="urn:microsoft.com/office/officeart/2008/layout/HalfCircleOrganizationChart"/>
    <dgm:cxn modelId="{1B4026EC-7D2E-4DEC-B1A3-EF7DA35E8A81}" type="presParOf" srcId="{5FF83BA2-C4F0-4CDC-920E-4DEF1DD55AA8}" destId="{0D0F0AE2-836B-4661-AAF3-EADBA4478EF5}" srcOrd="0" destOrd="0" presId="urn:microsoft.com/office/officeart/2008/layout/HalfCircleOrganizationChart"/>
    <dgm:cxn modelId="{F96CD41E-3646-4A7A-A8DC-11D57803D5C8}" type="presParOf" srcId="{0D0F0AE2-836B-4661-AAF3-EADBA4478EF5}" destId="{BFB6EC69-53E5-4EFB-BE01-F1CE18C30E99}" srcOrd="0" destOrd="0" presId="urn:microsoft.com/office/officeart/2008/layout/HalfCircleOrganizationChart"/>
    <dgm:cxn modelId="{144A5A6A-8430-4F03-B0A5-CFA450F02E7D}" type="presParOf" srcId="{0D0F0AE2-836B-4661-AAF3-EADBA4478EF5}" destId="{464A0794-7139-4448-A993-DC6F58DF27B9}" srcOrd="1" destOrd="0" presId="urn:microsoft.com/office/officeart/2008/layout/HalfCircleOrganizationChart"/>
    <dgm:cxn modelId="{23E30131-02C1-4A2F-8D92-B7858F020CDC}" type="presParOf" srcId="{0D0F0AE2-836B-4661-AAF3-EADBA4478EF5}" destId="{1B5DE8A6-5700-4D41-88C6-86658E6FED77}" srcOrd="2" destOrd="0" presId="urn:microsoft.com/office/officeart/2008/layout/HalfCircleOrganizationChart"/>
    <dgm:cxn modelId="{83E3E93D-753E-4E4C-9777-9BD836CE05C6}" type="presParOf" srcId="{0D0F0AE2-836B-4661-AAF3-EADBA4478EF5}" destId="{F945D507-A06E-4168-99F8-C5654332F3E4}" srcOrd="3" destOrd="0" presId="urn:microsoft.com/office/officeart/2008/layout/HalfCircleOrganizationChart"/>
    <dgm:cxn modelId="{A4144CF5-7680-4F2A-BAEB-AE6B7F473160}" type="presParOf" srcId="{5FF83BA2-C4F0-4CDC-920E-4DEF1DD55AA8}" destId="{8983AFF0-CAC8-4B3B-8A1E-93C5DF8323F0}" srcOrd="1" destOrd="0" presId="urn:microsoft.com/office/officeart/2008/layout/HalfCircleOrganizationChart"/>
    <dgm:cxn modelId="{2EAD5C71-DD46-4882-BC8C-1A4FFC54C143}" type="presParOf" srcId="{8983AFF0-CAC8-4B3B-8A1E-93C5DF8323F0}" destId="{6BF8EB84-E2F2-41A4-9F95-A58D418E50DE}" srcOrd="0" destOrd="0" presId="urn:microsoft.com/office/officeart/2008/layout/HalfCircleOrganizationChart"/>
    <dgm:cxn modelId="{1FD40596-DC98-4AF8-836E-F7ADC2EECB41}" type="presParOf" srcId="{8983AFF0-CAC8-4B3B-8A1E-93C5DF8323F0}" destId="{A020C4D6-7C6B-4D7C-BA35-1CE9533C566B}" srcOrd="1" destOrd="0" presId="urn:microsoft.com/office/officeart/2008/layout/HalfCircleOrganizationChart"/>
    <dgm:cxn modelId="{CDE74F85-7034-430C-8BEF-3292491C1A94}" type="presParOf" srcId="{A020C4D6-7C6B-4D7C-BA35-1CE9533C566B}" destId="{9D300E29-6D52-4A32-A8DB-5B1EE3EE740C}" srcOrd="0" destOrd="0" presId="urn:microsoft.com/office/officeart/2008/layout/HalfCircleOrganizationChart"/>
    <dgm:cxn modelId="{5D7275A3-F56F-4BED-8F66-8A270BBC5797}" type="presParOf" srcId="{9D300E29-6D52-4A32-A8DB-5B1EE3EE740C}" destId="{9A912C3F-A9EF-4152-B3EB-01E3EA762C90}" srcOrd="0" destOrd="0" presId="urn:microsoft.com/office/officeart/2008/layout/HalfCircleOrganizationChart"/>
    <dgm:cxn modelId="{32BE9BA5-849B-459E-AE61-09F366BD4E53}" type="presParOf" srcId="{9D300E29-6D52-4A32-A8DB-5B1EE3EE740C}" destId="{0CDA9188-1A7B-45C3-9192-32F53A570E71}" srcOrd="1" destOrd="0" presId="urn:microsoft.com/office/officeart/2008/layout/HalfCircleOrganizationChart"/>
    <dgm:cxn modelId="{5E78B13F-3F5F-4FC8-B4D6-727563E8F0D3}" type="presParOf" srcId="{9D300E29-6D52-4A32-A8DB-5B1EE3EE740C}" destId="{4FB79C9B-E6C6-48F1-960E-AD51F8804630}" srcOrd="2" destOrd="0" presId="urn:microsoft.com/office/officeart/2008/layout/HalfCircleOrganizationChart"/>
    <dgm:cxn modelId="{90DEF3B3-9AA8-47BF-AFDF-AD25865BA627}" type="presParOf" srcId="{9D300E29-6D52-4A32-A8DB-5B1EE3EE740C}" destId="{BE34FCEF-6F22-41DB-A00A-0CA92FF4AF5A}" srcOrd="3" destOrd="0" presId="urn:microsoft.com/office/officeart/2008/layout/HalfCircleOrganizationChart"/>
    <dgm:cxn modelId="{615151A0-C671-4AA6-910A-016C49C86D34}" type="presParOf" srcId="{A020C4D6-7C6B-4D7C-BA35-1CE9533C566B}" destId="{7FFEBC83-C6BC-45E3-B02C-7D02E7BF51E5}" srcOrd="1" destOrd="0" presId="urn:microsoft.com/office/officeart/2008/layout/HalfCircleOrganizationChart"/>
    <dgm:cxn modelId="{3276EE5B-241F-42C9-8EED-A567E6DF289C}" type="presParOf" srcId="{A020C4D6-7C6B-4D7C-BA35-1CE9533C566B}" destId="{2BC99188-3BE1-4E43-86ED-6D67665301EF}" srcOrd="2" destOrd="0" presId="urn:microsoft.com/office/officeart/2008/layout/HalfCircleOrganizationChart"/>
    <dgm:cxn modelId="{10C8E565-ED06-4FF3-8D63-E9B0433A14B4}" type="presParOf" srcId="{8983AFF0-CAC8-4B3B-8A1E-93C5DF8323F0}" destId="{3192A50F-2D47-4286-BB52-26A839AA2F63}" srcOrd="2" destOrd="0" presId="urn:microsoft.com/office/officeart/2008/layout/HalfCircleOrganizationChart"/>
    <dgm:cxn modelId="{5F1315C7-2694-4C0B-B4ED-70DDB6845254}" type="presParOf" srcId="{8983AFF0-CAC8-4B3B-8A1E-93C5DF8323F0}" destId="{FA4F0B5E-AAB8-4594-B351-E56ED5576B9C}" srcOrd="3" destOrd="0" presId="urn:microsoft.com/office/officeart/2008/layout/HalfCircleOrganizationChart"/>
    <dgm:cxn modelId="{93AEF706-B2A9-48A9-A34C-63C171015DFB}" type="presParOf" srcId="{FA4F0B5E-AAB8-4594-B351-E56ED5576B9C}" destId="{ECAF235A-400A-44E6-8F53-4118230D9B5B}" srcOrd="0" destOrd="0" presId="urn:microsoft.com/office/officeart/2008/layout/HalfCircleOrganizationChart"/>
    <dgm:cxn modelId="{1603E913-3F11-4A84-B612-FE213B465B84}" type="presParOf" srcId="{ECAF235A-400A-44E6-8F53-4118230D9B5B}" destId="{352BBF5F-F101-438E-9ABB-61827032AE30}" srcOrd="0" destOrd="0" presId="urn:microsoft.com/office/officeart/2008/layout/HalfCircleOrganizationChart"/>
    <dgm:cxn modelId="{4C609A87-B0CC-4BE7-8E38-94DE79A33DCC}" type="presParOf" srcId="{ECAF235A-400A-44E6-8F53-4118230D9B5B}" destId="{0D5F8C3D-DD0C-49D6-B254-11429FBCF7AA}" srcOrd="1" destOrd="0" presId="urn:microsoft.com/office/officeart/2008/layout/HalfCircleOrganizationChart"/>
    <dgm:cxn modelId="{27226134-41A8-47E7-B233-969CB3E23BAD}" type="presParOf" srcId="{ECAF235A-400A-44E6-8F53-4118230D9B5B}" destId="{4B157177-80A6-46C4-9827-7341BB54C728}" srcOrd="2" destOrd="0" presId="urn:microsoft.com/office/officeart/2008/layout/HalfCircleOrganizationChart"/>
    <dgm:cxn modelId="{A03E1D60-3451-4CDB-A6DD-E2CF77482D3F}" type="presParOf" srcId="{ECAF235A-400A-44E6-8F53-4118230D9B5B}" destId="{54DB7CC8-F1E6-421D-B166-BAA65530B2E0}" srcOrd="3" destOrd="0" presId="urn:microsoft.com/office/officeart/2008/layout/HalfCircleOrganizationChart"/>
    <dgm:cxn modelId="{63660479-61A9-4F20-9C2D-1BD61F1096C1}" type="presParOf" srcId="{FA4F0B5E-AAB8-4594-B351-E56ED5576B9C}" destId="{1B65D029-CD44-443A-9F72-AF7E235AA046}" srcOrd="1" destOrd="0" presId="urn:microsoft.com/office/officeart/2008/layout/HalfCircleOrganizationChart"/>
    <dgm:cxn modelId="{5D94C8F1-F317-413B-875E-F1C1732D5384}" type="presParOf" srcId="{FA4F0B5E-AAB8-4594-B351-E56ED5576B9C}" destId="{140DFD17-13AD-4AA9-A0CC-1ECF689CB9B4}" srcOrd="2" destOrd="0" presId="urn:microsoft.com/office/officeart/2008/layout/HalfCircleOrganizationChart"/>
    <dgm:cxn modelId="{287AD7F4-FD70-46BF-8879-EF2CD24146BB}" type="presParOf" srcId="{8983AFF0-CAC8-4B3B-8A1E-93C5DF8323F0}" destId="{AD1F5BF4-BFC2-4092-BCC5-8E82030A4E29}" srcOrd="4" destOrd="0" presId="urn:microsoft.com/office/officeart/2008/layout/HalfCircleOrganizationChart"/>
    <dgm:cxn modelId="{0A655348-5896-428E-B4CD-47C24BFB36DE}" type="presParOf" srcId="{8983AFF0-CAC8-4B3B-8A1E-93C5DF8323F0}" destId="{4F0265DF-8E66-476A-ACC5-6D772FE822CC}" srcOrd="5" destOrd="0" presId="urn:microsoft.com/office/officeart/2008/layout/HalfCircleOrganizationChart"/>
    <dgm:cxn modelId="{6B7AFE17-9DCD-46F2-B020-A1B7C729CB86}" type="presParOf" srcId="{4F0265DF-8E66-476A-ACC5-6D772FE822CC}" destId="{93D90FD6-FD8B-4B49-AD2C-1B07B70AA2F9}" srcOrd="0" destOrd="0" presId="urn:microsoft.com/office/officeart/2008/layout/HalfCircleOrganizationChart"/>
    <dgm:cxn modelId="{809AFF2F-9576-4440-B1CA-FE5AAAD7CE60}" type="presParOf" srcId="{93D90FD6-FD8B-4B49-AD2C-1B07B70AA2F9}" destId="{4A77D9A7-60B7-435A-85B3-41D4534E4A92}" srcOrd="0" destOrd="0" presId="urn:microsoft.com/office/officeart/2008/layout/HalfCircleOrganizationChart"/>
    <dgm:cxn modelId="{9E1F17A6-895F-487E-BBE7-A91C6AB75662}" type="presParOf" srcId="{93D90FD6-FD8B-4B49-AD2C-1B07B70AA2F9}" destId="{B3D43ECF-6811-425F-B4F8-6000497BAF8B}" srcOrd="1" destOrd="0" presId="urn:microsoft.com/office/officeart/2008/layout/HalfCircleOrganizationChart"/>
    <dgm:cxn modelId="{238772C0-F86C-42BC-926F-537043D38045}" type="presParOf" srcId="{93D90FD6-FD8B-4B49-AD2C-1B07B70AA2F9}" destId="{1A2C04CA-BF4E-4D20-ACE0-79B00AFBFA4D}" srcOrd="2" destOrd="0" presId="urn:microsoft.com/office/officeart/2008/layout/HalfCircleOrganizationChart"/>
    <dgm:cxn modelId="{2864F8D0-1250-4DBE-B0B4-CADB3C5B1887}" type="presParOf" srcId="{93D90FD6-FD8B-4B49-AD2C-1B07B70AA2F9}" destId="{55F66E35-9A5A-4DE6-A362-F38F964BF359}" srcOrd="3" destOrd="0" presId="urn:microsoft.com/office/officeart/2008/layout/HalfCircleOrganizationChart"/>
    <dgm:cxn modelId="{36A0A08F-C88E-48A4-987D-72B3E7C5A2D4}" type="presParOf" srcId="{4F0265DF-8E66-476A-ACC5-6D772FE822CC}" destId="{BC9986AA-D16C-4C6D-8D45-68F0CEF31336}" srcOrd="1" destOrd="0" presId="urn:microsoft.com/office/officeart/2008/layout/HalfCircleOrganizationChart"/>
    <dgm:cxn modelId="{860F09B0-BB53-472A-8163-CCE4E7C92A0B}" type="presParOf" srcId="{4F0265DF-8E66-476A-ACC5-6D772FE822CC}" destId="{4B48C697-C66E-4BF3-B1EB-8E7ACED1D834}" srcOrd="2" destOrd="0" presId="urn:microsoft.com/office/officeart/2008/layout/HalfCircleOrganizationChart"/>
    <dgm:cxn modelId="{BCCDF8A8-4AAC-4FD8-AC5C-2933EAAFCF0F}" type="presParOf" srcId="{8983AFF0-CAC8-4B3B-8A1E-93C5DF8323F0}" destId="{F550F307-834C-4DF3-BD68-952926B711A3}" srcOrd="6" destOrd="0" presId="urn:microsoft.com/office/officeart/2008/layout/HalfCircleOrganizationChart"/>
    <dgm:cxn modelId="{AE70E18C-3611-421E-972E-DE01A6A42626}" type="presParOf" srcId="{8983AFF0-CAC8-4B3B-8A1E-93C5DF8323F0}" destId="{7925316E-C0FC-4ACF-BB3D-196FBC5BCD92}" srcOrd="7" destOrd="0" presId="urn:microsoft.com/office/officeart/2008/layout/HalfCircleOrganizationChart"/>
    <dgm:cxn modelId="{4CA315B8-5441-49F9-8B8E-B9841AC63306}" type="presParOf" srcId="{7925316E-C0FC-4ACF-BB3D-196FBC5BCD92}" destId="{4C2AE1F7-2093-4A04-8878-A9AC92A8C881}" srcOrd="0" destOrd="0" presId="urn:microsoft.com/office/officeart/2008/layout/HalfCircleOrganizationChart"/>
    <dgm:cxn modelId="{6B0D164D-EBFD-43B6-8655-76C635772B0B}" type="presParOf" srcId="{4C2AE1F7-2093-4A04-8878-A9AC92A8C881}" destId="{D31464E5-0B8C-4091-AA7C-3237B19E88A3}" srcOrd="0" destOrd="0" presId="urn:microsoft.com/office/officeart/2008/layout/HalfCircleOrganizationChart"/>
    <dgm:cxn modelId="{D7DF9481-CBDF-4CB5-9514-55BF9BCE2C6F}" type="presParOf" srcId="{4C2AE1F7-2093-4A04-8878-A9AC92A8C881}" destId="{B89CA0F0-A62F-494B-A7B7-E2C1316B61C6}" srcOrd="1" destOrd="0" presId="urn:microsoft.com/office/officeart/2008/layout/HalfCircleOrganizationChart"/>
    <dgm:cxn modelId="{2D35C747-F278-4C5E-B59B-19CB06758087}" type="presParOf" srcId="{4C2AE1F7-2093-4A04-8878-A9AC92A8C881}" destId="{36BD8DF1-2293-4B11-B72B-44D34C431722}" srcOrd="2" destOrd="0" presId="urn:microsoft.com/office/officeart/2008/layout/HalfCircleOrganizationChart"/>
    <dgm:cxn modelId="{E3663DB9-12FA-4D21-B6CC-3F5202D54896}" type="presParOf" srcId="{4C2AE1F7-2093-4A04-8878-A9AC92A8C881}" destId="{CFB988FE-556D-4EAF-BC85-C7C20BA3B826}" srcOrd="3" destOrd="0" presId="urn:microsoft.com/office/officeart/2008/layout/HalfCircleOrganizationChart"/>
    <dgm:cxn modelId="{E0DE6D49-8878-475D-922B-574E78DE0719}" type="presParOf" srcId="{7925316E-C0FC-4ACF-BB3D-196FBC5BCD92}" destId="{BCE72FCC-1B30-4BB0-BCF3-3A2C7553F11E}" srcOrd="1" destOrd="0" presId="urn:microsoft.com/office/officeart/2008/layout/HalfCircleOrganizationChart"/>
    <dgm:cxn modelId="{00BBCCCF-E420-4055-B245-456410073EE8}" type="presParOf" srcId="{7925316E-C0FC-4ACF-BB3D-196FBC5BCD92}" destId="{22939A93-A760-4445-8D55-38D76E7D8EBB}" srcOrd="2" destOrd="0" presId="urn:microsoft.com/office/officeart/2008/layout/HalfCircleOrganizationChart"/>
    <dgm:cxn modelId="{6A4B9F7D-C949-4B0E-A976-0B31594C3095}" type="presParOf" srcId="{8983AFF0-CAC8-4B3B-8A1E-93C5DF8323F0}" destId="{A98018F6-6402-411D-A7F4-FEB32479F398}" srcOrd="8" destOrd="0" presId="urn:microsoft.com/office/officeart/2008/layout/HalfCircleOrganizationChart"/>
    <dgm:cxn modelId="{27ADC118-1C7B-4F51-AA43-5AEEE938C606}" type="presParOf" srcId="{8983AFF0-CAC8-4B3B-8A1E-93C5DF8323F0}" destId="{0F249293-9F14-4145-864E-752C643A5DA2}" srcOrd="9" destOrd="0" presId="urn:microsoft.com/office/officeart/2008/layout/HalfCircleOrganizationChart"/>
    <dgm:cxn modelId="{BCF1384B-6B72-4DB2-912B-5990C26E4A87}" type="presParOf" srcId="{0F249293-9F14-4145-864E-752C643A5DA2}" destId="{DE64F984-D2EA-4423-8C2A-EB527FF65484}" srcOrd="0" destOrd="0" presId="urn:microsoft.com/office/officeart/2008/layout/HalfCircleOrganizationChart"/>
    <dgm:cxn modelId="{5BE49336-A939-43EF-AE77-781B59870165}" type="presParOf" srcId="{DE64F984-D2EA-4423-8C2A-EB527FF65484}" destId="{E281444B-B1DA-4CB4-8996-540E6E08AD57}" srcOrd="0" destOrd="0" presId="urn:microsoft.com/office/officeart/2008/layout/HalfCircleOrganizationChart"/>
    <dgm:cxn modelId="{DD70F7E2-D771-437F-ACB5-40EA1CCF5837}" type="presParOf" srcId="{DE64F984-D2EA-4423-8C2A-EB527FF65484}" destId="{5F0A5893-370A-407E-92CE-BE9C85A1862C}" srcOrd="1" destOrd="0" presId="urn:microsoft.com/office/officeart/2008/layout/HalfCircleOrganizationChart"/>
    <dgm:cxn modelId="{3A484A91-589F-41EF-8BD2-4B1541C03671}" type="presParOf" srcId="{DE64F984-D2EA-4423-8C2A-EB527FF65484}" destId="{A4B2E355-A40F-41A5-871E-25BC2E71E0F6}" srcOrd="2" destOrd="0" presId="urn:microsoft.com/office/officeart/2008/layout/HalfCircleOrganizationChart"/>
    <dgm:cxn modelId="{ACA4ADA9-F2D6-4812-98A8-BE62B0F3D4F7}" type="presParOf" srcId="{DE64F984-D2EA-4423-8C2A-EB527FF65484}" destId="{A9618326-F5E7-4167-8D47-3C481104E4C5}" srcOrd="3" destOrd="0" presId="urn:microsoft.com/office/officeart/2008/layout/HalfCircleOrganizationChart"/>
    <dgm:cxn modelId="{B0C76F19-C75E-4B51-A180-3C47D6671818}" type="presParOf" srcId="{0F249293-9F14-4145-864E-752C643A5DA2}" destId="{BC5E8D6E-2948-410D-A1CD-E54900A23AE9}" srcOrd="1" destOrd="0" presId="urn:microsoft.com/office/officeart/2008/layout/HalfCircleOrganizationChart"/>
    <dgm:cxn modelId="{BE8E462A-6993-4E23-88B3-42BAB8AAE798}" type="presParOf" srcId="{0F249293-9F14-4145-864E-752C643A5DA2}" destId="{3AE01244-E07E-4E86-B602-9C5361D0D46C}" srcOrd="2" destOrd="0" presId="urn:microsoft.com/office/officeart/2008/layout/HalfCircleOrganizationChart"/>
    <dgm:cxn modelId="{F6B36DDA-CC19-440B-AFEC-0D6BE09F3BC5}" type="presParOf" srcId="{8983AFF0-CAC8-4B3B-8A1E-93C5DF8323F0}" destId="{0CC36D37-8CBE-44B6-8D02-D3586A2E9E07}" srcOrd="10" destOrd="0" presId="urn:microsoft.com/office/officeart/2008/layout/HalfCircleOrganizationChart"/>
    <dgm:cxn modelId="{1FF99B6B-EAAA-41F1-81C8-D4D08DBBC23D}" type="presParOf" srcId="{8983AFF0-CAC8-4B3B-8A1E-93C5DF8323F0}" destId="{D9E814DD-8EB8-4BC2-B639-413E5206CD9A}" srcOrd="11" destOrd="0" presId="urn:microsoft.com/office/officeart/2008/layout/HalfCircleOrganizationChart"/>
    <dgm:cxn modelId="{416BF242-BFC5-4B6E-A190-7FDB5A340C82}" type="presParOf" srcId="{D9E814DD-8EB8-4BC2-B639-413E5206CD9A}" destId="{CA6982FE-0767-406B-952E-353A6EA9B6D2}" srcOrd="0" destOrd="0" presId="urn:microsoft.com/office/officeart/2008/layout/HalfCircleOrganizationChart"/>
    <dgm:cxn modelId="{775B3CB8-E843-4F13-916C-75D9DA478112}" type="presParOf" srcId="{CA6982FE-0767-406B-952E-353A6EA9B6D2}" destId="{238F0764-E8E5-429B-BBE3-78A282B9628E}" srcOrd="0" destOrd="0" presId="urn:microsoft.com/office/officeart/2008/layout/HalfCircleOrganizationChart"/>
    <dgm:cxn modelId="{D6F9E88D-1CCD-42AE-9FDF-22D0CD584438}" type="presParOf" srcId="{CA6982FE-0767-406B-952E-353A6EA9B6D2}" destId="{ED95E1DC-CBC2-4D95-8DA8-9BB2E42E1D67}" srcOrd="1" destOrd="0" presId="urn:microsoft.com/office/officeart/2008/layout/HalfCircleOrganizationChart"/>
    <dgm:cxn modelId="{99967126-8EEA-422B-A864-F871549F53CC}" type="presParOf" srcId="{CA6982FE-0767-406B-952E-353A6EA9B6D2}" destId="{D73E92B9-5D90-4CDE-BA4B-D63EEE1FBD2B}" srcOrd="2" destOrd="0" presId="urn:microsoft.com/office/officeart/2008/layout/HalfCircleOrganizationChart"/>
    <dgm:cxn modelId="{B3EAF0FD-2C1E-4983-AC49-A74BADF75FD8}" type="presParOf" srcId="{CA6982FE-0767-406B-952E-353A6EA9B6D2}" destId="{5E59ADAB-5BFD-47B0-9939-A492D2276EE0}" srcOrd="3" destOrd="0" presId="urn:microsoft.com/office/officeart/2008/layout/HalfCircleOrganizationChart"/>
    <dgm:cxn modelId="{AD333F78-BEEB-449F-A6EA-9694ADF75217}" type="presParOf" srcId="{D9E814DD-8EB8-4BC2-B639-413E5206CD9A}" destId="{8FD75542-E8A3-414A-A78B-A7D27D6AEE8A}" srcOrd="1" destOrd="0" presId="urn:microsoft.com/office/officeart/2008/layout/HalfCircleOrganizationChart"/>
    <dgm:cxn modelId="{5BD6D522-9149-406D-A9D6-2D69CBE31D83}" type="presParOf" srcId="{D9E814DD-8EB8-4BC2-B639-413E5206CD9A}" destId="{100A75D5-2CE0-48C4-84BC-BCA5FE196077}" srcOrd="2" destOrd="0" presId="urn:microsoft.com/office/officeart/2008/layout/HalfCircleOrganizationChart"/>
    <dgm:cxn modelId="{42D1FE89-8342-4EE6-89A4-A5B7704FE467}" type="presParOf" srcId="{5FF83BA2-C4F0-4CDC-920E-4DEF1DD55AA8}" destId="{47ACEB9C-F03B-44F0-BC7B-32D4B55AE1F0}" srcOrd="2" destOrd="0" presId="urn:microsoft.com/office/officeart/2008/layout/HalfCircleOrganizationChart"/>
    <dgm:cxn modelId="{A0551E51-2902-455F-8082-A45D9162E668}" type="presParOf" srcId="{D6718507-0559-4C97-8361-E15091FEF04A}" destId="{5E1FCBB3-064A-4A37-91F6-5A90CA4EF728}" srcOrd="2" destOrd="0" presId="urn:microsoft.com/office/officeart/2008/layout/HalfCircleOrganizationChart"/>
    <dgm:cxn modelId="{FC254091-4C23-4670-8CE3-52842533246E}" type="presParOf" srcId="{D6718507-0559-4C97-8361-E15091FEF04A}" destId="{91C3352E-FE93-4F4E-9601-45B23CC53AB4}" srcOrd="3" destOrd="0" presId="urn:microsoft.com/office/officeart/2008/layout/HalfCircleOrganizationChart"/>
    <dgm:cxn modelId="{B41B2B55-E222-4D5D-B1E1-49DF9B0F5435}" type="presParOf" srcId="{91C3352E-FE93-4F4E-9601-45B23CC53AB4}" destId="{31DA1159-E277-4D86-AECA-38C329BCA3EA}" srcOrd="0" destOrd="0" presId="urn:microsoft.com/office/officeart/2008/layout/HalfCircleOrganizationChart"/>
    <dgm:cxn modelId="{212C0FE7-06FE-41DB-B3A9-14CBF0CF4996}" type="presParOf" srcId="{31DA1159-E277-4D86-AECA-38C329BCA3EA}" destId="{0E827CCC-506F-42F5-AE83-EBA4CB1135B2}" srcOrd="0" destOrd="0" presId="urn:microsoft.com/office/officeart/2008/layout/HalfCircleOrganizationChart"/>
    <dgm:cxn modelId="{F9E7A140-5C28-4CBC-9CC0-4DCF5658937F}" type="presParOf" srcId="{31DA1159-E277-4D86-AECA-38C329BCA3EA}" destId="{74A3D5BA-C4D9-4009-A3EA-A39CE0EB6D95}" srcOrd="1" destOrd="0" presId="urn:microsoft.com/office/officeart/2008/layout/HalfCircleOrganizationChart"/>
    <dgm:cxn modelId="{C0E03536-96D2-4175-8BF5-74F93BC9F66F}" type="presParOf" srcId="{31DA1159-E277-4D86-AECA-38C329BCA3EA}" destId="{F8179D04-A421-4A36-9038-00E408289775}" srcOrd="2" destOrd="0" presId="urn:microsoft.com/office/officeart/2008/layout/HalfCircleOrganizationChart"/>
    <dgm:cxn modelId="{938F98AD-B7A7-4605-A5C5-76FF377AA89B}" type="presParOf" srcId="{31DA1159-E277-4D86-AECA-38C329BCA3EA}" destId="{8B0830FE-A544-4C97-99E6-9E46B48805F3}" srcOrd="3" destOrd="0" presId="urn:microsoft.com/office/officeart/2008/layout/HalfCircleOrganizationChart"/>
    <dgm:cxn modelId="{CF5074C6-DA45-4E2D-B0CB-EFACD5ABA757}" type="presParOf" srcId="{91C3352E-FE93-4F4E-9601-45B23CC53AB4}" destId="{7F3B3CFA-A497-49C5-8C05-4DECD26A2166}" srcOrd="1" destOrd="0" presId="urn:microsoft.com/office/officeart/2008/layout/HalfCircleOrganizationChart"/>
    <dgm:cxn modelId="{A50B53F0-9E70-478D-B592-8F9C8EC0E2A5}" type="presParOf" srcId="{91C3352E-FE93-4F4E-9601-45B23CC53AB4}" destId="{A3EA47F6-6432-48A3-ADE0-BB862A50B7CB}" srcOrd="2" destOrd="0" presId="urn:microsoft.com/office/officeart/2008/layout/HalfCircleOrganizationChart"/>
    <dgm:cxn modelId="{964F6061-3AAC-4243-83A6-CD7CE147F645}" type="presParOf" srcId="{D6718507-0559-4C97-8361-E15091FEF04A}" destId="{DB671DB6-52E8-4FA1-8E4A-19F1B47907D4}" srcOrd="4" destOrd="0" presId="urn:microsoft.com/office/officeart/2008/layout/HalfCircleOrganizationChart"/>
    <dgm:cxn modelId="{A8432465-0532-4000-B681-09C889F32FBB}" type="presParOf" srcId="{D6718507-0559-4C97-8361-E15091FEF04A}" destId="{7DD5022F-DCB9-4E05-9DD6-1776367ADEFB}" srcOrd="5" destOrd="0" presId="urn:microsoft.com/office/officeart/2008/layout/HalfCircleOrganizationChart"/>
    <dgm:cxn modelId="{0DFEDC94-3282-4B38-96CA-204CC81785E6}" type="presParOf" srcId="{7DD5022F-DCB9-4E05-9DD6-1776367ADEFB}" destId="{1D18E1C0-3FCE-49DD-AC5F-7FC0DC32D7BD}" srcOrd="0" destOrd="0" presId="urn:microsoft.com/office/officeart/2008/layout/HalfCircleOrganizationChart"/>
    <dgm:cxn modelId="{1CB8D668-4260-4DC6-ADC1-30841162F3FE}" type="presParOf" srcId="{1D18E1C0-3FCE-49DD-AC5F-7FC0DC32D7BD}" destId="{1C55F143-7E72-4AED-A346-E8A4AD8B6855}" srcOrd="0" destOrd="0" presId="urn:microsoft.com/office/officeart/2008/layout/HalfCircleOrganizationChart"/>
    <dgm:cxn modelId="{439A3625-1711-4072-B77D-6250F7DA9BD4}" type="presParOf" srcId="{1D18E1C0-3FCE-49DD-AC5F-7FC0DC32D7BD}" destId="{05E8825B-35AF-457A-8F80-672B48184F30}" srcOrd="1" destOrd="0" presId="urn:microsoft.com/office/officeart/2008/layout/HalfCircleOrganizationChart"/>
    <dgm:cxn modelId="{14B25ADE-4909-49DB-8ABE-A688E6763541}" type="presParOf" srcId="{1D18E1C0-3FCE-49DD-AC5F-7FC0DC32D7BD}" destId="{1BCB8A93-E530-4C69-8A4C-2D6E8BAE80C3}" srcOrd="2" destOrd="0" presId="urn:microsoft.com/office/officeart/2008/layout/HalfCircleOrganizationChart"/>
    <dgm:cxn modelId="{6D73B555-E307-4671-9A01-0C066C9058CB}" type="presParOf" srcId="{1D18E1C0-3FCE-49DD-AC5F-7FC0DC32D7BD}" destId="{A1A4AFB1-F1E2-4AE6-B5F8-2E99FD5672E0}" srcOrd="3" destOrd="0" presId="urn:microsoft.com/office/officeart/2008/layout/HalfCircleOrganizationChart"/>
    <dgm:cxn modelId="{762CC28D-8B59-4EF2-9C6C-BE80A2B20370}" type="presParOf" srcId="{7DD5022F-DCB9-4E05-9DD6-1776367ADEFB}" destId="{22B87649-341F-48E6-BAD7-4F00679FDEB3}" srcOrd="1" destOrd="0" presId="urn:microsoft.com/office/officeart/2008/layout/HalfCircleOrganizationChart"/>
    <dgm:cxn modelId="{228DD535-40C5-41A1-B7A0-9E7D51CED7FE}" type="presParOf" srcId="{7DD5022F-DCB9-4E05-9DD6-1776367ADEFB}" destId="{4F4B5124-153D-4646-804E-0CCB7F9848D0}" srcOrd="2" destOrd="0" presId="urn:microsoft.com/office/officeart/2008/layout/HalfCircleOrganizationChart"/>
    <dgm:cxn modelId="{DA72C9E7-F5D1-4BBB-BFD8-0EC704A72DA5}" type="presParOf" srcId="{CEC6C929-454B-4789-8F76-81B1C60FE596}" destId="{0702CF6A-698C-496A-ACF0-0A9FB89FB6CF}" srcOrd="2" destOrd="0" presId="urn:microsoft.com/office/officeart/2008/layout/HalfCircleOrganizationChart"/>
    <dgm:cxn modelId="{E48492C3-BCC3-43C7-80F5-E7C88FCA7F52}" type="presParOf" srcId="{0702CF6A-698C-496A-ACF0-0A9FB89FB6CF}" destId="{46A70CFE-FCD1-4A4C-B9CE-C2DFB220807A}" srcOrd="0" destOrd="0" presId="urn:microsoft.com/office/officeart/2008/layout/HalfCircleOrganizationChart"/>
    <dgm:cxn modelId="{ADFBCF19-12E9-4BEC-9818-B20B993A579B}" type="presParOf" srcId="{0702CF6A-698C-496A-ACF0-0A9FB89FB6CF}" destId="{2552B52B-4F76-4EF9-BA83-47F5FADE7324}" srcOrd="1" destOrd="0" presId="urn:microsoft.com/office/officeart/2008/layout/HalfCircleOrganizationChart"/>
    <dgm:cxn modelId="{9164449A-5488-4E01-B48C-58F00125BD4C}" type="presParOf" srcId="{2552B52B-4F76-4EF9-BA83-47F5FADE7324}" destId="{FCA1FF71-FEA3-47F4-9F08-21568E8F7DC7}" srcOrd="0" destOrd="0" presId="urn:microsoft.com/office/officeart/2008/layout/HalfCircleOrganizationChart"/>
    <dgm:cxn modelId="{DB8718C7-3C15-4830-AB2C-F2A63E97EF60}" type="presParOf" srcId="{FCA1FF71-FEA3-47F4-9F08-21568E8F7DC7}" destId="{480A49AC-E4E5-4E81-8C1B-16B718147435}" srcOrd="0" destOrd="0" presId="urn:microsoft.com/office/officeart/2008/layout/HalfCircleOrganizationChart"/>
    <dgm:cxn modelId="{C1526CE4-C11C-40E7-8A1D-FCB6B95879D3}" type="presParOf" srcId="{FCA1FF71-FEA3-47F4-9F08-21568E8F7DC7}" destId="{21E3EDC5-FB5F-4BF3-9937-9EDEB7959B4C}" srcOrd="1" destOrd="0" presId="urn:microsoft.com/office/officeart/2008/layout/HalfCircleOrganizationChart"/>
    <dgm:cxn modelId="{F384DCBF-3A1A-43E8-82F7-5A85486DE591}" type="presParOf" srcId="{FCA1FF71-FEA3-47F4-9F08-21568E8F7DC7}" destId="{4457C9F7-797C-4587-9C1E-457A9E5EDC2E}" srcOrd="2" destOrd="0" presId="urn:microsoft.com/office/officeart/2008/layout/HalfCircleOrganizationChart"/>
    <dgm:cxn modelId="{8CF57419-D927-467F-B128-79F08D6A96C5}" type="presParOf" srcId="{FCA1FF71-FEA3-47F4-9F08-21568E8F7DC7}" destId="{1A52908B-3F87-4AD8-86CC-E235A980C5F4}" srcOrd="3" destOrd="0" presId="urn:microsoft.com/office/officeart/2008/layout/HalfCircleOrganizationChart"/>
    <dgm:cxn modelId="{C8D19695-ECB9-4928-8609-E5CE2CB35975}" type="presParOf" srcId="{2552B52B-4F76-4EF9-BA83-47F5FADE7324}" destId="{55CF43B1-09E6-45C2-95A0-ADDD1886F2BD}" srcOrd="1" destOrd="0" presId="urn:microsoft.com/office/officeart/2008/layout/HalfCircleOrganizationChart"/>
    <dgm:cxn modelId="{C82D3F41-6D55-4B2E-86F9-BA1DE4286082}" type="presParOf" srcId="{2552B52B-4F76-4EF9-BA83-47F5FADE7324}" destId="{3B8713E9-260A-4047-B8B0-3C2B25BB46B8}" srcOrd="2" destOrd="0" presId="urn:microsoft.com/office/officeart/2008/layout/HalfCircleOrganizationChar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3A92A80-0FBA-4D28-92C3-651F82207CA3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9CFC6348-04BD-4E73-8290-1EA0B6824C80}">
      <dgm:prSet phldrT="[Texto]" custT="1"/>
      <dgm:spPr/>
      <dgm:t>
        <a:bodyPr/>
        <a:lstStyle/>
        <a:p>
          <a:r>
            <a:rPr lang="es-ES" sz="1400" dirty="0"/>
            <a:t>Factores ambientales</a:t>
          </a:r>
        </a:p>
      </dgm:t>
    </dgm:pt>
    <dgm:pt modelId="{373FCC44-AE5E-4B84-B63E-ADF616FFA973}" type="parTrans" cxnId="{B68F541F-0F01-4334-ABE0-991EDABCFA15}">
      <dgm:prSet/>
      <dgm:spPr/>
      <dgm:t>
        <a:bodyPr/>
        <a:lstStyle/>
        <a:p>
          <a:endParaRPr lang="es-ES"/>
        </a:p>
      </dgm:t>
    </dgm:pt>
    <dgm:pt modelId="{65B397A3-B9EF-476B-838C-C503DF72A381}" type="sibTrans" cxnId="{B68F541F-0F01-4334-ABE0-991EDABCFA15}">
      <dgm:prSet/>
      <dgm:spPr/>
      <dgm:t>
        <a:bodyPr/>
        <a:lstStyle/>
        <a:p>
          <a:endParaRPr lang="es-ES"/>
        </a:p>
      </dgm:t>
    </dgm:pt>
    <dgm:pt modelId="{4B166F17-58EB-4D41-A039-ABB5581A9E0D}">
      <dgm:prSet phldrT="[Texto]" custT="1"/>
      <dgm:spPr/>
      <dgm:t>
        <a:bodyPr/>
        <a:lstStyle/>
        <a:p>
          <a:r>
            <a:rPr lang="es-ES" sz="1400" dirty="0"/>
            <a:t>Nivel freático, climas y microclimas, estructura del paisaje, etc.</a:t>
          </a:r>
        </a:p>
      </dgm:t>
    </dgm:pt>
    <dgm:pt modelId="{79A96100-F040-41ED-AA2E-42FD14CE4B27}" type="parTrans" cxnId="{B3116249-2F9F-4F45-A348-02CEA08FC9F4}">
      <dgm:prSet/>
      <dgm:spPr/>
      <dgm:t>
        <a:bodyPr/>
        <a:lstStyle/>
        <a:p>
          <a:endParaRPr lang="es-ES"/>
        </a:p>
      </dgm:t>
    </dgm:pt>
    <dgm:pt modelId="{38987608-BD74-40BC-86C6-508820AB1982}" type="sibTrans" cxnId="{B3116249-2F9F-4F45-A348-02CEA08FC9F4}">
      <dgm:prSet/>
      <dgm:spPr/>
      <dgm:t>
        <a:bodyPr/>
        <a:lstStyle/>
        <a:p>
          <a:endParaRPr lang="es-ES"/>
        </a:p>
      </dgm:t>
    </dgm:pt>
    <dgm:pt modelId="{EB9524B0-638C-4EE9-B970-D1B33F695AF9}">
      <dgm:prSet phldrT="[Texto]" custT="1"/>
      <dgm:spPr/>
      <dgm:t>
        <a:bodyPr/>
        <a:lstStyle/>
        <a:p>
          <a:r>
            <a:rPr lang="es-ES" sz="1400" dirty="0"/>
            <a:t>Uso del suelo, fertilidad, aguas subterráneas, cobertura vegetal, distribución de la flora, etc.</a:t>
          </a:r>
        </a:p>
      </dgm:t>
    </dgm:pt>
    <dgm:pt modelId="{E76FE2DF-0465-4276-BD6E-D3D67B437CA4}" type="parTrans" cxnId="{C5852251-45E7-4088-8ACA-518336233202}">
      <dgm:prSet/>
      <dgm:spPr/>
      <dgm:t>
        <a:bodyPr/>
        <a:lstStyle/>
        <a:p>
          <a:endParaRPr lang="es-ES"/>
        </a:p>
      </dgm:t>
    </dgm:pt>
    <dgm:pt modelId="{5D9F2991-B61B-4EA7-9E15-135159044C52}" type="sibTrans" cxnId="{C5852251-45E7-4088-8ACA-518336233202}">
      <dgm:prSet/>
      <dgm:spPr/>
      <dgm:t>
        <a:bodyPr/>
        <a:lstStyle/>
        <a:p>
          <a:endParaRPr lang="es-ES"/>
        </a:p>
      </dgm:t>
    </dgm:pt>
    <dgm:pt modelId="{989ED89D-F3AE-49AB-A30B-429087A63F86}">
      <dgm:prSet phldrT="[Texto]" custT="1"/>
      <dgm:spPr/>
      <dgm:t>
        <a:bodyPr/>
        <a:lstStyle/>
        <a:p>
          <a:r>
            <a:rPr lang="es-ES" sz="1400" dirty="0"/>
            <a:t>Cadenas alimenticias en la fauna, hábitat, hidrofauna,  diversidad en flora y fauna, etc.</a:t>
          </a:r>
        </a:p>
      </dgm:t>
    </dgm:pt>
    <dgm:pt modelId="{DFB5AD89-00F9-475A-AF2B-F3BDDC24327B}" type="parTrans" cxnId="{3BEDB22C-2157-48B2-AAA2-B4BBB586F5A5}">
      <dgm:prSet/>
      <dgm:spPr/>
      <dgm:t>
        <a:bodyPr/>
        <a:lstStyle/>
        <a:p>
          <a:endParaRPr lang="es-ES"/>
        </a:p>
      </dgm:t>
    </dgm:pt>
    <dgm:pt modelId="{3EB961BE-BB29-4142-A678-8FB1CC27C831}" type="sibTrans" cxnId="{3BEDB22C-2157-48B2-AAA2-B4BBB586F5A5}">
      <dgm:prSet/>
      <dgm:spPr/>
      <dgm:t>
        <a:bodyPr/>
        <a:lstStyle/>
        <a:p>
          <a:endParaRPr lang="es-ES"/>
        </a:p>
      </dgm:t>
    </dgm:pt>
    <dgm:pt modelId="{DF8A24F1-ED92-4BC2-996D-A255D1022C19}">
      <dgm:prSet phldrT="[Texto]" custT="1"/>
      <dgm:spPr/>
      <dgm:t>
        <a:bodyPr/>
        <a:lstStyle/>
        <a:p>
          <a:r>
            <a:rPr lang="es-ES" sz="1400" dirty="0"/>
            <a:t>Migraciones, participación ciudadana, educación de la población, servicios sociales, valores culturales, sistemas productivos, etc.</a:t>
          </a:r>
        </a:p>
      </dgm:t>
    </dgm:pt>
    <dgm:pt modelId="{81283EDE-01D5-4B4E-8F4E-51C0FEDAD27B}" type="parTrans" cxnId="{71B0F4AC-A60C-4711-BE0A-B7B13AD31D1E}">
      <dgm:prSet/>
      <dgm:spPr/>
      <dgm:t>
        <a:bodyPr/>
        <a:lstStyle/>
        <a:p>
          <a:endParaRPr lang="es-ES"/>
        </a:p>
      </dgm:t>
    </dgm:pt>
    <dgm:pt modelId="{141EC87B-AF7C-4BB6-AAFE-A9B562A55C1E}" type="sibTrans" cxnId="{71B0F4AC-A60C-4711-BE0A-B7B13AD31D1E}">
      <dgm:prSet/>
      <dgm:spPr/>
      <dgm:t>
        <a:bodyPr/>
        <a:lstStyle/>
        <a:p>
          <a:endParaRPr lang="es-ES"/>
        </a:p>
      </dgm:t>
    </dgm:pt>
    <dgm:pt modelId="{FB5E082C-711C-4F02-95BD-FB0F3560E5EC}" type="pres">
      <dgm:prSet presAssocID="{D3A92A80-0FBA-4D28-92C3-651F82207CA3}" presName="vert0" presStyleCnt="0">
        <dgm:presLayoutVars>
          <dgm:dir/>
          <dgm:animOne val="branch"/>
          <dgm:animLvl val="lvl"/>
        </dgm:presLayoutVars>
      </dgm:prSet>
      <dgm:spPr/>
    </dgm:pt>
    <dgm:pt modelId="{D70F6F6D-BDAE-4007-9FAD-BB9577A0D87D}" type="pres">
      <dgm:prSet presAssocID="{9CFC6348-04BD-4E73-8290-1EA0B6824C80}" presName="thickLine" presStyleLbl="alignNode1" presStyleIdx="0" presStyleCnt="1"/>
      <dgm:spPr/>
    </dgm:pt>
    <dgm:pt modelId="{8D93BB6B-53ED-4933-8DB2-741C68A7A037}" type="pres">
      <dgm:prSet presAssocID="{9CFC6348-04BD-4E73-8290-1EA0B6824C80}" presName="horz1" presStyleCnt="0"/>
      <dgm:spPr/>
    </dgm:pt>
    <dgm:pt modelId="{7F63708C-1722-4C77-96C0-60FE82FB6D44}" type="pres">
      <dgm:prSet presAssocID="{9CFC6348-04BD-4E73-8290-1EA0B6824C80}" presName="tx1" presStyleLbl="revTx" presStyleIdx="0" presStyleCnt="5"/>
      <dgm:spPr/>
    </dgm:pt>
    <dgm:pt modelId="{6935B689-8BC6-4A43-85C8-297BE3AB43EC}" type="pres">
      <dgm:prSet presAssocID="{9CFC6348-04BD-4E73-8290-1EA0B6824C80}" presName="vert1" presStyleCnt="0"/>
      <dgm:spPr/>
    </dgm:pt>
    <dgm:pt modelId="{604CBC54-4AE3-45BF-8345-10BD3E8D00B9}" type="pres">
      <dgm:prSet presAssocID="{4B166F17-58EB-4D41-A039-ABB5581A9E0D}" presName="vertSpace2a" presStyleCnt="0"/>
      <dgm:spPr/>
    </dgm:pt>
    <dgm:pt modelId="{D857A09F-DE8C-4FA7-81EC-CCB52C39CE97}" type="pres">
      <dgm:prSet presAssocID="{4B166F17-58EB-4D41-A039-ABB5581A9E0D}" presName="horz2" presStyleCnt="0"/>
      <dgm:spPr/>
    </dgm:pt>
    <dgm:pt modelId="{41F11DB3-14EE-4DC5-BFC6-1EDEC75A01C9}" type="pres">
      <dgm:prSet presAssocID="{4B166F17-58EB-4D41-A039-ABB5581A9E0D}" presName="horzSpace2" presStyleCnt="0"/>
      <dgm:spPr/>
    </dgm:pt>
    <dgm:pt modelId="{1B74E7B1-3CAB-4F91-A2AD-35ED5154A4AC}" type="pres">
      <dgm:prSet presAssocID="{4B166F17-58EB-4D41-A039-ABB5581A9E0D}" presName="tx2" presStyleLbl="revTx" presStyleIdx="1" presStyleCnt="5"/>
      <dgm:spPr/>
    </dgm:pt>
    <dgm:pt modelId="{704E87CC-7806-4C12-85A3-F3BA7B9B7419}" type="pres">
      <dgm:prSet presAssocID="{4B166F17-58EB-4D41-A039-ABB5581A9E0D}" presName="vert2" presStyleCnt="0"/>
      <dgm:spPr/>
    </dgm:pt>
    <dgm:pt modelId="{9EDA7591-9E95-4890-A8C0-9A479980EDA5}" type="pres">
      <dgm:prSet presAssocID="{4B166F17-58EB-4D41-A039-ABB5581A9E0D}" presName="thinLine2b" presStyleLbl="callout" presStyleIdx="0" presStyleCnt="4"/>
      <dgm:spPr/>
    </dgm:pt>
    <dgm:pt modelId="{8515CFD9-B565-415E-BC95-ABE94B09D60A}" type="pres">
      <dgm:prSet presAssocID="{4B166F17-58EB-4D41-A039-ABB5581A9E0D}" presName="vertSpace2b" presStyleCnt="0"/>
      <dgm:spPr/>
    </dgm:pt>
    <dgm:pt modelId="{58D2D1A0-2CB0-4915-9461-8B007487592C}" type="pres">
      <dgm:prSet presAssocID="{EB9524B0-638C-4EE9-B970-D1B33F695AF9}" presName="horz2" presStyleCnt="0"/>
      <dgm:spPr/>
    </dgm:pt>
    <dgm:pt modelId="{099D45A6-D605-4916-AE1B-32DF38F043D8}" type="pres">
      <dgm:prSet presAssocID="{EB9524B0-638C-4EE9-B970-D1B33F695AF9}" presName="horzSpace2" presStyleCnt="0"/>
      <dgm:spPr/>
    </dgm:pt>
    <dgm:pt modelId="{E0FD2BFF-E5C1-4ECC-9CE4-42F28D38AA90}" type="pres">
      <dgm:prSet presAssocID="{EB9524B0-638C-4EE9-B970-D1B33F695AF9}" presName="tx2" presStyleLbl="revTx" presStyleIdx="2" presStyleCnt="5"/>
      <dgm:spPr/>
    </dgm:pt>
    <dgm:pt modelId="{C2A16B85-A0BF-4AC0-A854-07B03F05DE44}" type="pres">
      <dgm:prSet presAssocID="{EB9524B0-638C-4EE9-B970-D1B33F695AF9}" presName="vert2" presStyleCnt="0"/>
      <dgm:spPr/>
    </dgm:pt>
    <dgm:pt modelId="{3DEFB475-B920-47FA-9C58-92BA601CF789}" type="pres">
      <dgm:prSet presAssocID="{EB9524B0-638C-4EE9-B970-D1B33F695AF9}" presName="thinLine2b" presStyleLbl="callout" presStyleIdx="1" presStyleCnt="4"/>
      <dgm:spPr/>
    </dgm:pt>
    <dgm:pt modelId="{1BBF8CEC-762F-46FF-936D-A4C2005196A7}" type="pres">
      <dgm:prSet presAssocID="{EB9524B0-638C-4EE9-B970-D1B33F695AF9}" presName="vertSpace2b" presStyleCnt="0"/>
      <dgm:spPr/>
    </dgm:pt>
    <dgm:pt modelId="{5FFF61A4-B938-41A1-BF18-791EBCF5017A}" type="pres">
      <dgm:prSet presAssocID="{989ED89D-F3AE-49AB-A30B-429087A63F86}" presName="horz2" presStyleCnt="0"/>
      <dgm:spPr/>
    </dgm:pt>
    <dgm:pt modelId="{1028EB3C-EB39-4114-8C70-78D610862C8B}" type="pres">
      <dgm:prSet presAssocID="{989ED89D-F3AE-49AB-A30B-429087A63F86}" presName="horzSpace2" presStyleCnt="0"/>
      <dgm:spPr/>
    </dgm:pt>
    <dgm:pt modelId="{8790D06F-44CB-4B10-AFF6-EA44F49208FF}" type="pres">
      <dgm:prSet presAssocID="{989ED89D-F3AE-49AB-A30B-429087A63F86}" presName="tx2" presStyleLbl="revTx" presStyleIdx="3" presStyleCnt="5"/>
      <dgm:spPr/>
    </dgm:pt>
    <dgm:pt modelId="{6418DBD8-224A-4D24-B662-E1E3F2839EEC}" type="pres">
      <dgm:prSet presAssocID="{989ED89D-F3AE-49AB-A30B-429087A63F86}" presName="vert2" presStyleCnt="0"/>
      <dgm:spPr/>
    </dgm:pt>
    <dgm:pt modelId="{C5800C1E-74E2-47BA-A61C-FC8958090F42}" type="pres">
      <dgm:prSet presAssocID="{989ED89D-F3AE-49AB-A30B-429087A63F86}" presName="thinLine2b" presStyleLbl="callout" presStyleIdx="2" presStyleCnt="4"/>
      <dgm:spPr/>
    </dgm:pt>
    <dgm:pt modelId="{C2092B86-B124-4600-8D8B-BCA302F84C23}" type="pres">
      <dgm:prSet presAssocID="{989ED89D-F3AE-49AB-A30B-429087A63F86}" presName="vertSpace2b" presStyleCnt="0"/>
      <dgm:spPr/>
    </dgm:pt>
    <dgm:pt modelId="{3BDD1DF4-24B4-4C64-BEB0-6BD4B050B1CE}" type="pres">
      <dgm:prSet presAssocID="{DF8A24F1-ED92-4BC2-996D-A255D1022C19}" presName="horz2" presStyleCnt="0"/>
      <dgm:spPr/>
    </dgm:pt>
    <dgm:pt modelId="{74A4EF9E-B73A-4CC5-AD43-F688418EEA54}" type="pres">
      <dgm:prSet presAssocID="{DF8A24F1-ED92-4BC2-996D-A255D1022C19}" presName="horzSpace2" presStyleCnt="0"/>
      <dgm:spPr/>
    </dgm:pt>
    <dgm:pt modelId="{48A50BCF-DD29-45E9-92EB-700757FD7C7A}" type="pres">
      <dgm:prSet presAssocID="{DF8A24F1-ED92-4BC2-996D-A255D1022C19}" presName="tx2" presStyleLbl="revTx" presStyleIdx="4" presStyleCnt="5"/>
      <dgm:spPr/>
    </dgm:pt>
    <dgm:pt modelId="{0AF953B1-6283-456E-B4F5-E9B6BA1532CD}" type="pres">
      <dgm:prSet presAssocID="{DF8A24F1-ED92-4BC2-996D-A255D1022C19}" presName="vert2" presStyleCnt="0"/>
      <dgm:spPr/>
    </dgm:pt>
    <dgm:pt modelId="{A271FED1-8643-4091-ABAE-C4527AECCB12}" type="pres">
      <dgm:prSet presAssocID="{DF8A24F1-ED92-4BC2-996D-A255D1022C19}" presName="thinLine2b" presStyleLbl="callout" presStyleIdx="3" presStyleCnt="4"/>
      <dgm:spPr/>
    </dgm:pt>
    <dgm:pt modelId="{3694106D-FF59-4DE4-806F-456D881EBFC1}" type="pres">
      <dgm:prSet presAssocID="{DF8A24F1-ED92-4BC2-996D-A255D1022C19}" presName="vertSpace2b" presStyleCnt="0"/>
      <dgm:spPr/>
    </dgm:pt>
  </dgm:ptLst>
  <dgm:cxnLst>
    <dgm:cxn modelId="{B342431D-14CD-4303-8ED2-139915B34517}" type="presOf" srcId="{9CFC6348-04BD-4E73-8290-1EA0B6824C80}" destId="{7F63708C-1722-4C77-96C0-60FE82FB6D44}" srcOrd="0" destOrd="0" presId="urn:microsoft.com/office/officeart/2008/layout/LinedList"/>
    <dgm:cxn modelId="{B68F541F-0F01-4334-ABE0-991EDABCFA15}" srcId="{D3A92A80-0FBA-4D28-92C3-651F82207CA3}" destId="{9CFC6348-04BD-4E73-8290-1EA0B6824C80}" srcOrd="0" destOrd="0" parTransId="{373FCC44-AE5E-4B84-B63E-ADF616FFA973}" sibTransId="{65B397A3-B9EF-476B-838C-C503DF72A381}"/>
    <dgm:cxn modelId="{56ADB51F-80F0-4AAD-9C54-FE17BE918C34}" type="presOf" srcId="{4B166F17-58EB-4D41-A039-ABB5581A9E0D}" destId="{1B74E7B1-3CAB-4F91-A2AD-35ED5154A4AC}" srcOrd="0" destOrd="0" presId="urn:microsoft.com/office/officeart/2008/layout/LinedList"/>
    <dgm:cxn modelId="{3BEDB22C-2157-48B2-AAA2-B4BBB586F5A5}" srcId="{9CFC6348-04BD-4E73-8290-1EA0B6824C80}" destId="{989ED89D-F3AE-49AB-A30B-429087A63F86}" srcOrd="2" destOrd="0" parTransId="{DFB5AD89-00F9-475A-AF2B-F3BDDC24327B}" sibTransId="{3EB961BE-BB29-4142-A678-8FB1CC27C831}"/>
    <dgm:cxn modelId="{D79E5068-8269-497C-90DB-1BA323FB698F}" type="presOf" srcId="{DF8A24F1-ED92-4BC2-996D-A255D1022C19}" destId="{48A50BCF-DD29-45E9-92EB-700757FD7C7A}" srcOrd="0" destOrd="0" presId="urn:microsoft.com/office/officeart/2008/layout/LinedList"/>
    <dgm:cxn modelId="{B3116249-2F9F-4F45-A348-02CEA08FC9F4}" srcId="{9CFC6348-04BD-4E73-8290-1EA0B6824C80}" destId="{4B166F17-58EB-4D41-A039-ABB5581A9E0D}" srcOrd="0" destOrd="0" parTransId="{79A96100-F040-41ED-AA2E-42FD14CE4B27}" sibTransId="{38987608-BD74-40BC-86C6-508820AB1982}"/>
    <dgm:cxn modelId="{C5852251-45E7-4088-8ACA-518336233202}" srcId="{9CFC6348-04BD-4E73-8290-1EA0B6824C80}" destId="{EB9524B0-638C-4EE9-B970-D1B33F695AF9}" srcOrd="1" destOrd="0" parTransId="{E76FE2DF-0465-4276-BD6E-D3D67B437CA4}" sibTransId="{5D9F2991-B61B-4EA7-9E15-135159044C52}"/>
    <dgm:cxn modelId="{82BA5782-E2A4-46CC-A022-D59C8ADD43F3}" type="presOf" srcId="{D3A92A80-0FBA-4D28-92C3-651F82207CA3}" destId="{FB5E082C-711C-4F02-95BD-FB0F3560E5EC}" srcOrd="0" destOrd="0" presId="urn:microsoft.com/office/officeart/2008/layout/LinedList"/>
    <dgm:cxn modelId="{B3D24885-7608-4976-9056-ED63A9717615}" type="presOf" srcId="{EB9524B0-638C-4EE9-B970-D1B33F695AF9}" destId="{E0FD2BFF-E5C1-4ECC-9CE4-42F28D38AA90}" srcOrd="0" destOrd="0" presId="urn:microsoft.com/office/officeart/2008/layout/LinedList"/>
    <dgm:cxn modelId="{71B0F4AC-A60C-4711-BE0A-B7B13AD31D1E}" srcId="{9CFC6348-04BD-4E73-8290-1EA0B6824C80}" destId="{DF8A24F1-ED92-4BC2-996D-A255D1022C19}" srcOrd="3" destOrd="0" parTransId="{81283EDE-01D5-4B4E-8F4E-51C0FEDAD27B}" sibTransId="{141EC87B-AF7C-4BB6-AAFE-A9B562A55C1E}"/>
    <dgm:cxn modelId="{F629B0EF-795F-4B0A-BF48-829F1A83667D}" type="presOf" srcId="{989ED89D-F3AE-49AB-A30B-429087A63F86}" destId="{8790D06F-44CB-4B10-AFF6-EA44F49208FF}" srcOrd="0" destOrd="0" presId="urn:microsoft.com/office/officeart/2008/layout/LinedList"/>
    <dgm:cxn modelId="{B532913B-1A53-4A35-A686-19DEB2BB5DA8}" type="presParOf" srcId="{FB5E082C-711C-4F02-95BD-FB0F3560E5EC}" destId="{D70F6F6D-BDAE-4007-9FAD-BB9577A0D87D}" srcOrd="0" destOrd="0" presId="urn:microsoft.com/office/officeart/2008/layout/LinedList"/>
    <dgm:cxn modelId="{25334826-C25C-4813-ABB8-2E8B25DB546D}" type="presParOf" srcId="{FB5E082C-711C-4F02-95BD-FB0F3560E5EC}" destId="{8D93BB6B-53ED-4933-8DB2-741C68A7A037}" srcOrd="1" destOrd="0" presId="urn:microsoft.com/office/officeart/2008/layout/LinedList"/>
    <dgm:cxn modelId="{2190D34E-BBF7-4AD2-B017-C2B497D2EA8E}" type="presParOf" srcId="{8D93BB6B-53ED-4933-8DB2-741C68A7A037}" destId="{7F63708C-1722-4C77-96C0-60FE82FB6D44}" srcOrd="0" destOrd="0" presId="urn:microsoft.com/office/officeart/2008/layout/LinedList"/>
    <dgm:cxn modelId="{58276960-2DF5-4D8E-B20A-C7F866025D11}" type="presParOf" srcId="{8D93BB6B-53ED-4933-8DB2-741C68A7A037}" destId="{6935B689-8BC6-4A43-85C8-297BE3AB43EC}" srcOrd="1" destOrd="0" presId="urn:microsoft.com/office/officeart/2008/layout/LinedList"/>
    <dgm:cxn modelId="{1830894B-9CEE-414B-9332-DCB42B0FE242}" type="presParOf" srcId="{6935B689-8BC6-4A43-85C8-297BE3AB43EC}" destId="{604CBC54-4AE3-45BF-8345-10BD3E8D00B9}" srcOrd="0" destOrd="0" presId="urn:microsoft.com/office/officeart/2008/layout/LinedList"/>
    <dgm:cxn modelId="{ACEBCE9B-F027-40EF-9F63-45127C9A1005}" type="presParOf" srcId="{6935B689-8BC6-4A43-85C8-297BE3AB43EC}" destId="{D857A09F-DE8C-4FA7-81EC-CCB52C39CE97}" srcOrd="1" destOrd="0" presId="urn:microsoft.com/office/officeart/2008/layout/LinedList"/>
    <dgm:cxn modelId="{632B34D4-ED74-4381-BE33-75F2F685870A}" type="presParOf" srcId="{D857A09F-DE8C-4FA7-81EC-CCB52C39CE97}" destId="{41F11DB3-14EE-4DC5-BFC6-1EDEC75A01C9}" srcOrd="0" destOrd="0" presId="urn:microsoft.com/office/officeart/2008/layout/LinedList"/>
    <dgm:cxn modelId="{FE9129A1-9904-44A9-8FDB-D510B6088E20}" type="presParOf" srcId="{D857A09F-DE8C-4FA7-81EC-CCB52C39CE97}" destId="{1B74E7B1-3CAB-4F91-A2AD-35ED5154A4AC}" srcOrd="1" destOrd="0" presId="urn:microsoft.com/office/officeart/2008/layout/LinedList"/>
    <dgm:cxn modelId="{C87F723B-729B-489F-A520-54CB2714DA80}" type="presParOf" srcId="{D857A09F-DE8C-4FA7-81EC-CCB52C39CE97}" destId="{704E87CC-7806-4C12-85A3-F3BA7B9B7419}" srcOrd="2" destOrd="0" presId="urn:microsoft.com/office/officeart/2008/layout/LinedList"/>
    <dgm:cxn modelId="{649BD1C3-3526-4507-A4C7-8A3AFF96DA18}" type="presParOf" srcId="{6935B689-8BC6-4A43-85C8-297BE3AB43EC}" destId="{9EDA7591-9E95-4890-A8C0-9A479980EDA5}" srcOrd="2" destOrd="0" presId="urn:microsoft.com/office/officeart/2008/layout/LinedList"/>
    <dgm:cxn modelId="{6BE7809A-3967-4F20-A856-FBFFD9A904DD}" type="presParOf" srcId="{6935B689-8BC6-4A43-85C8-297BE3AB43EC}" destId="{8515CFD9-B565-415E-BC95-ABE94B09D60A}" srcOrd="3" destOrd="0" presId="urn:microsoft.com/office/officeart/2008/layout/LinedList"/>
    <dgm:cxn modelId="{58993477-A90A-4119-9C3B-3FC8F0116866}" type="presParOf" srcId="{6935B689-8BC6-4A43-85C8-297BE3AB43EC}" destId="{58D2D1A0-2CB0-4915-9461-8B007487592C}" srcOrd="4" destOrd="0" presId="urn:microsoft.com/office/officeart/2008/layout/LinedList"/>
    <dgm:cxn modelId="{CC6C98CD-B461-4481-BB91-569604FDA72B}" type="presParOf" srcId="{58D2D1A0-2CB0-4915-9461-8B007487592C}" destId="{099D45A6-D605-4916-AE1B-32DF38F043D8}" srcOrd="0" destOrd="0" presId="urn:microsoft.com/office/officeart/2008/layout/LinedList"/>
    <dgm:cxn modelId="{FE852E75-7F31-43B0-94FD-E7FD0383487A}" type="presParOf" srcId="{58D2D1A0-2CB0-4915-9461-8B007487592C}" destId="{E0FD2BFF-E5C1-4ECC-9CE4-42F28D38AA90}" srcOrd="1" destOrd="0" presId="urn:microsoft.com/office/officeart/2008/layout/LinedList"/>
    <dgm:cxn modelId="{A24C7645-46E7-456B-AE3D-81BD69E67D42}" type="presParOf" srcId="{58D2D1A0-2CB0-4915-9461-8B007487592C}" destId="{C2A16B85-A0BF-4AC0-A854-07B03F05DE44}" srcOrd="2" destOrd="0" presId="urn:microsoft.com/office/officeart/2008/layout/LinedList"/>
    <dgm:cxn modelId="{C7C09A60-D2DB-4F5E-9FD4-FE21E8E63259}" type="presParOf" srcId="{6935B689-8BC6-4A43-85C8-297BE3AB43EC}" destId="{3DEFB475-B920-47FA-9C58-92BA601CF789}" srcOrd="5" destOrd="0" presId="urn:microsoft.com/office/officeart/2008/layout/LinedList"/>
    <dgm:cxn modelId="{DFB5E8CF-FAAD-4ABC-903F-03EC96B3E0F0}" type="presParOf" srcId="{6935B689-8BC6-4A43-85C8-297BE3AB43EC}" destId="{1BBF8CEC-762F-46FF-936D-A4C2005196A7}" srcOrd="6" destOrd="0" presId="urn:microsoft.com/office/officeart/2008/layout/LinedList"/>
    <dgm:cxn modelId="{FCE2F547-3A5A-4ADF-887F-285EB875A421}" type="presParOf" srcId="{6935B689-8BC6-4A43-85C8-297BE3AB43EC}" destId="{5FFF61A4-B938-41A1-BF18-791EBCF5017A}" srcOrd="7" destOrd="0" presId="urn:microsoft.com/office/officeart/2008/layout/LinedList"/>
    <dgm:cxn modelId="{22CA1EC0-55EA-41EC-8744-AFD9CF694AB1}" type="presParOf" srcId="{5FFF61A4-B938-41A1-BF18-791EBCF5017A}" destId="{1028EB3C-EB39-4114-8C70-78D610862C8B}" srcOrd="0" destOrd="0" presId="urn:microsoft.com/office/officeart/2008/layout/LinedList"/>
    <dgm:cxn modelId="{14BB8E5E-0C4C-4D67-934D-AABAED3C27F0}" type="presParOf" srcId="{5FFF61A4-B938-41A1-BF18-791EBCF5017A}" destId="{8790D06F-44CB-4B10-AFF6-EA44F49208FF}" srcOrd="1" destOrd="0" presId="urn:microsoft.com/office/officeart/2008/layout/LinedList"/>
    <dgm:cxn modelId="{34E7A97F-65AE-4588-92FE-FC5AFF7662D6}" type="presParOf" srcId="{5FFF61A4-B938-41A1-BF18-791EBCF5017A}" destId="{6418DBD8-224A-4D24-B662-E1E3F2839EEC}" srcOrd="2" destOrd="0" presId="urn:microsoft.com/office/officeart/2008/layout/LinedList"/>
    <dgm:cxn modelId="{4CDE7297-D883-4C3F-9EEB-048F825EB513}" type="presParOf" srcId="{6935B689-8BC6-4A43-85C8-297BE3AB43EC}" destId="{C5800C1E-74E2-47BA-A61C-FC8958090F42}" srcOrd="8" destOrd="0" presId="urn:microsoft.com/office/officeart/2008/layout/LinedList"/>
    <dgm:cxn modelId="{F0D5CCD8-C4D9-4940-A163-8508191DECB1}" type="presParOf" srcId="{6935B689-8BC6-4A43-85C8-297BE3AB43EC}" destId="{C2092B86-B124-4600-8D8B-BCA302F84C23}" srcOrd="9" destOrd="0" presId="urn:microsoft.com/office/officeart/2008/layout/LinedList"/>
    <dgm:cxn modelId="{96531777-73E4-4FDA-9658-7CEE0EAF8165}" type="presParOf" srcId="{6935B689-8BC6-4A43-85C8-297BE3AB43EC}" destId="{3BDD1DF4-24B4-4C64-BEB0-6BD4B050B1CE}" srcOrd="10" destOrd="0" presId="urn:microsoft.com/office/officeart/2008/layout/LinedList"/>
    <dgm:cxn modelId="{99D5502F-5754-4672-B7FD-2720DB42B9F4}" type="presParOf" srcId="{3BDD1DF4-24B4-4C64-BEB0-6BD4B050B1CE}" destId="{74A4EF9E-B73A-4CC5-AD43-F688418EEA54}" srcOrd="0" destOrd="0" presId="urn:microsoft.com/office/officeart/2008/layout/LinedList"/>
    <dgm:cxn modelId="{2EB1C68C-3FEE-4AA3-BB95-13E26BD7F726}" type="presParOf" srcId="{3BDD1DF4-24B4-4C64-BEB0-6BD4B050B1CE}" destId="{48A50BCF-DD29-45E9-92EB-700757FD7C7A}" srcOrd="1" destOrd="0" presId="urn:microsoft.com/office/officeart/2008/layout/LinedList"/>
    <dgm:cxn modelId="{DD322F3B-F0AC-4D6F-914E-0C4996678108}" type="presParOf" srcId="{3BDD1DF4-24B4-4C64-BEB0-6BD4B050B1CE}" destId="{0AF953B1-6283-456E-B4F5-E9B6BA1532CD}" srcOrd="2" destOrd="0" presId="urn:microsoft.com/office/officeart/2008/layout/LinedList"/>
    <dgm:cxn modelId="{83A67CB6-3CBF-4EEE-95F6-315A3DDE2092}" type="presParOf" srcId="{6935B689-8BC6-4A43-85C8-297BE3AB43EC}" destId="{A271FED1-8643-4091-ABAE-C4527AECCB12}" srcOrd="11" destOrd="0" presId="urn:microsoft.com/office/officeart/2008/layout/LinedList"/>
    <dgm:cxn modelId="{BF820194-7BA5-417D-865B-17F3D25B04C8}" type="presParOf" srcId="{6935B689-8BC6-4A43-85C8-297BE3AB43EC}" destId="{3694106D-FF59-4DE4-806F-456D881EBFC1}" srcOrd="12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A70CFE-FCD1-4A4C-B9CE-C2DFB220807A}">
      <dsp:nvSpPr>
        <dsp:cNvPr id="0" name=""/>
        <dsp:cNvSpPr/>
      </dsp:nvSpPr>
      <dsp:spPr>
        <a:xfrm>
          <a:off x="3194528" y="400151"/>
          <a:ext cx="331335" cy="239519"/>
        </a:xfrm>
        <a:custGeom>
          <a:avLst/>
          <a:gdLst/>
          <a:ahLst/>
          <a:cxnLst/>
          <a:rect l="0" t="0" r="0" b="0"/>
          <a:pathLst>
            <a:path>
              <a:moveTo>
                <a:pt x="331335" y="0"/>
              </a:moveTo>
              <a:lnTo>
                <a:pt x="331335" y="239519"/>
              </a:lnTo>
              <a:lnTo>
                <a:pt x="0" y="239519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B671DB6-52E8-4FA1-8E4A-19F1B47907D4}">
      <dsp:nvSpPr>
        <dsp:cNvPr id="0" name=""/>
        <dsp:cNvSpPr/>
      </dsp:nvSpPr>
      <dsp:spPr>
        <a:xfrm>
          <a:off x="3525864" y="400151"/>
          <a:ext cx="966061" cy="73452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50694"/>
              </a:lnTo>
              <a:lnTo>
                <a:pt x="966061" y="650694"/>
              </a:lnTo>
              <a:lnTo>
                <a:pt x="966061" y="734526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E1FCBB3-064A-4A37-91F6-5A90CA4EF728}">
      <dsp:nvSpPr>
        <dsp:cNvPr id="0" name=""/>
        <dsp:cNvSpPr/>
      </dsp:nvSpPr>
      <dsp:spPr>
        <a:xfrm>
          <a:off x="3480144" y="400151"/>
          <a:ext cx="91440" cy="73452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734526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CC36D37-8CBE-44B6-8D02-D3586A2E9E07}">
      <dsp:nvSpPr>
        <dsp:cNvPr id="0" name=""/>
        <dsp:cNvSpPr/>
      </dsp:nvSpPr>
      <dsp:spPr>
        <a:xfrm>
          <a:off x="2559802" y="1533876"/>
          <a:ext cx="367263" cy="307383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073832"/>
              </a:lnTo>
              <a:lnTo>
                <a:pt x="367263" y="307383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98018F6-6402-411D-A7F4-FEB32479F398}">
      <dsp:nvSpPr>
        <dsp:cNvPr id="0" name=""/>
        <dsp:cNvSpPr/>
      </dsp:nvSpPr>
      <dsp:spPr>
        <a:xfrm>
          <a:off x="2559802" y="1533876"/>
          <a:ext cx="367263" cy="250697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06970"/>
              </a:lnTo>
              <a:lnTo>
                <a:pt x="367263" y="250697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550F307-834C-4DF3-BD68-952926B711A3}">
      <dsp:nvSpPr>
        <dsp:cNvPr id="0" name=""/>
        <dsp:cNvSpPr/>
      </dsp:nvSpPr>
      <dsp:spPr>
        <a:xfrm>
          <a:off x="2559802" y="1533876"/>
          <a:ext cx="367263" cy="194010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40107"/>
              </a:lnTo>
              <a:lnTo>
                <a:pt x="367263" y="1940107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D1F5BF4-BFC2-4092-BCC5-8E82030A4E29}">
      <dsp:nvSpPr>
        <dsp:cNvPr id="0" name=""/>
        <dsp:cNvSpPr/>
      </dsp:nvSpPr>
      <dsp:spPr>
        <a:xfrm>
          <a:off x="2559802" y="1533876"/>
          <a:ext cx="367263" cy="137324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73244"/>
              </a:lnTo>
              <a:lnTo>
                <a:pt x="367263" y="1373244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192A50F-2D47-4286-BB52-26A839AA2F63}">
      <dsp:nvSpPr>
        <dsp:cNvPr id="0" name=""/>
        <dsp:cNvSpPr/>
      </dsp:nvSpPr>
      <dsp:spPr>
        <a:xfrm>
          <a:off x="2559802" y="1533876"/>
          <a:ext cx="367263" cy="80638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06382"/>
              </a:lnTo>
              <a:lnTo>
                <a:pt x="367263" y="80638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BF8EB84-E2F2-41A4-9F95-A58D418E50DE}">
      <dsp:nvSpPr>
        <dsp:cNvPr id="0" name=""/>
        <dsp:cNvSpPr/>
      </dsp:nvSpPr>
      <dsp:spPr>
        <a:xfrm>
          <a:off x="2559802" y="1533876"/>
          <a:ext cx="367263" cy="23951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9519"/>
              </a:lnTo>
              <a:lnTo>
                <a:pt x="367263" y="239519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40709D4-DA2B-4989-9BE0-CEEEF1C41B88}">
      <dsp:nvSpPr>
        <dsp:cNvPr id="0" name=""/>
        <dsp:cNvSpPr/>
      </dsp:nvSpPr>
      <dsp:spPr>
        <a:xfrm>
          <a:off x="2559802" y="400151"/>
          <a:ext cx="966061" cy="734526"/>
        </a:xfrm>
        <a:custGeom>
          <a:avLst/>
          <a:gdLst/>
          <a:ahLst/>
          <a:cxnLst/>
          <a:rect l="0" t="0" r="0" b="0"/>
          <a:pathLst>
            <a:path>
              <a:moveTo>
                <a:pt x="966061" y="0"/>
              </a:moveTo>
              <a:lnTo>
                <a:pt x="966061" y="650694"/>
              </a:lnTo>
              <a:lnTo>
                <a:pt x="0" y="650694"/>
              </a:lnTo>
              <a:lnTo>
                <a:pt x="0" y="734526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C42DB96-5088-4BBF-8355-FFF5DCCD3902}">
      <dsp:nvSpPr>
        <dsp:cNvPr id="0" name=""/>
        <dsp:cNvSpPr/>
      </dsp:nvSpPr>
      <dsp:spPr>
        <a:xfrm>
          <a:off x="3326264" y="952"/>
          <a:ext cx="399199" cy="399199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B4C76B3-3D7E-443B-A579-AF9C24FCC30E}">
      <dsp:nvSpPr>
        <dsp:cNvPr id="0" name=""/>
        <dsp:cNvSpPr/>
      </dsp:nvSpPr>
      <dsp:spPr>
        <a:xfrm>
          <a:off x="3326264" y="952"/>
          <a:ext cx="399199" cy="399199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5A31F16-51D8-445F-A4D8-BB8F8E5E9FA9}">
      <dsp:nvSpPr>
        <dsp:cNvPr id="0" name=""/>
        <dsp:cNvSpPr/>
      </dsp:nvSpPr>
      <dsp:spPr>
        <a:xfrm>
          <a:off x="3126664" y="72808"/>
          <a:ext cx="798398" cy="255487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900" kern="1200" dirty="0"/>
            <a:t>Componente</a:t>
          </a:r>
        </a:p>
      </dsp:txBody>
      <dsp:txXfrm>
        <a:off x="3126664" y="72808"/>
        <a:ext cx="798398" cy="255487"/>
      </dsp:txXfrm>
    </dsp:sp>
    <dsp:sp modelId="{464A0794-7139-4448-A993-DC6F58DF27B9}">
      <dsp:nvSpPr>
        <dsp:cNvPr id="0" name=""/>
        <dsp:cNvSpPr/>
      </dsp:nvSpPr>
      <dsp:spPr>
        <a:xfrm>
          <a:off x="2360202" y="1134677"/>
          <a:ext cx="399199" cy="399199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B5DE8A6-5700-4D41-88C6-86658E6FED77}">
      <dsp:nvSpPr>
        <dsp:cNvPr id="0" name=""/>
        <dsp:cNvSpPr/>
      </dsp:nvSpPr>
      <dsp:spPr>
        <a:xfrm>
          <a:off x="2360202" y="1134677"/>
          <a:ext cx="399199" cy="399199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FB6EC69-53E5-4EFB-BE01-F1CE18C30E99}">
      <dsp:nvSpPr>
        <dsp:cNvPr id="0" name=""/>
        <dsp:cNvSpPr/>
      </dsp:nvSpPr>
      <dsp:spPr>
        <a:xfrm>
          <a:off x="2160603" y="1206533"/>
          <a:ext cx="798398" cy="255487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900" kern="1200" dirty="0"/>
            <a:t>Medio Abiótico</a:t>
          </a:r>
        </a:p>
      </dsp:txBody>
      <dsp:txXfrm>
        <a:off x="2160603" y="1206533"/>
        <a:ext cx="798398" cy="255487"/>
      </dsp:txXfrm>
    </dsp:sp>
    <dsp:sp modelId="{0CDA9188-1A7B-45C3-9192-32F53A570E71}">
      <dsp:nvSpPr>
        <dsp:cNvPr id="0" name=""/>
        <dsp:cNvSpPr/>
      </dsp:nvSpPr>
      <dsp:spPr>
        <a:xfrm>
          <a:off x="2879161" y="1701540"/>
          <a:ext cx="399199" cy="399199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FB79C9B-E6C6-48F1-960E-AD51F8804630}">
      <dsp:nvSpPr>
        <dsp:cNvPr id="0" name=""/>
        <dsp:cNvSpPr/>
      </dsp:nvSpPr>
      <dsp:spPr>
        <a:xfrm>
          <a:off x="2879161" y="1701540"/>
          <a:ext cx="399199" cy="399199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A912C3F-A9EF-4152-B3EB-01E3EA762C90}">
      <dsp:nvSpPr>
        <dsp:cNvPr id="0" name=""/>
        <dsp:cNvSpPr/>
      </dsp:nvSpPr>
      <dsp:spPr>
        <a:xfrm>
          <a:off x="2679561" y="1773396"/>
          <a:ext cx="798398" cy="255487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900" kern="1200" dirty="0"/>
            <a:t>Geológico</a:t>
          </a:r>
        </a:p>
      </dsp:txBody>
      <dsp:txXfrm>
        <a:off x="2679561" y="1773396"/>
        <a:ext cx="798398" cy="255487"/>
      </dsp:txXfrm>
    </dsp:sp>
    <dsp:sp modelId="{0D5F8C3D-DD0C-49D6-B254-11429FBCF7AA}">
      <dsp:nvSpPr>
        <dsp:cNvPr id="0" name=""/>
        <dsp:cNvSpPr/>
      </dsp:nvSpPr>
      <dsp:spPr>
        <a:xfrm>
          <a:off x="2879161" y="2268402"/>
          <a:ext cx="399199" cy="399199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B157177-80A6-46C4-9827-7341BB54C728}">
      <dsp:nvSpPr>
        <dsp:cNvPr id="0" name=""/>
        <dsp:cNvSpPr/>
      </dsp:nvSpPr>
      <dsp:spPr>
        <a:xfrm>
          <a:off x="2879161" y="2268402"/>
          <a:ext cx="399199" cy="399199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52BBF5F-F101-438E-9ABB-61827032AE30}">
      <dsp:nvSpPr>
        <dsp:cNvPr id="0" name=""/>
        <dsp:cNvSpPr/>
      </dsp:nvSpPr>
      <dsp:spPr>
        <a:xfrm>
          <a:off x="2679561" y="2340258"/>
          <a:ext cx="798398" cy="255487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900" kern="1200" dirty="0"/>
            <a:t>Hidrológico</a:t>
          </a:r>
        </a:p>
      </dsp:txBody>
      <dsp:txXfrm>
        <a:off x="2679561" y="2340258"/>
        <a:ext cx="798398" cy="255487"/>
      </dsp:txXfrm>
    </dsp:sp>
    <dsp:sp modelId="{B3D43ECF-6811-425F-B4F8-6000497BAF8B}">
      <dsp:nvSpPr>
        <dsp:cNvPr id="0" name=""/>
        <dsp:cNvSpPr/>
      </dsp:nvSpPr>
      <dsp:spPr>
        <a:xfrm>
          <a:off x="2879161" y="2835265"/>
          <a:ext cx="399199" cy="399199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2C04CA-BF4E-4D20-ACE0-79B00AFBFA4D}">
      <dsp:nvSpPr>
        <dsp:cNvPr id="0" name=""/>
        <dsp:cNvSpPr/>
      </dsp:nvSpPr>
      <dsp:spPr>
        <a:xfrm>
          <a:off x="2879161" y="2835265"/>
          <a:ext cx="399199" cy="399199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A77D9A7-60B7-435A-85B3-41D4534E4A92}">
      <dsp:nvSpPr>
        <dsp:cNvPr id="0" name=""/>
        <dsp:cNvSpPr/>
      </dsp:nvSpPr>
      <dsp:spPr>
        <a:xfrm>
          <a:off x="2679561" y="2907121"/>
          <a:ext cx="798398" cy="255487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900" kern="1200" dirty="0"/>
            <a:t>Hidrogeológico</a:t>
          </a:r>
        </a:p>
      </dsp:txBody>
      <dsp:txXfrm>
        <a:off x="2679561" y="2907121"/>
        <a:ext cx="798398" cy="255487"/>
      </dsp:txXfrm>
    </dsp:sp>
    <dsp:sp modelId="{B89CA0F0-A62F-494B-A7B7-E2C1316B61C6}">
      <dsp:nvSpPr>
        <dsp:cNvPr id="0" name=""/>
        <dsp:cNvSpPr/>
      </dsp:nvSpPr>
      <dsp:spPr>
        <a:xfrm>
          <a:off x="2879161" y="3402128"/>
          <a:ext cx="399199" cy="399199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6BD8DF1-2293-4B11-B72B-44D34C431722}">
      <dsp:nvSpPr>
        <dsp:cNvPr id="0" name=""/>
        <dsp:cNvSpPr/>
      </dsp:nvSpPr>
      <dsp:spPr>
        <a:xfrm>
          <a:off x="2879161" y="3402128"/>
          <a:ext cx="399199" cy="399199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31464E5-0B8C-4091-AA7C-3237B19E88A3}">
      <dsp:nvSpPr>
        <dsp:cNvPr id="0" name=""/>
        <dsp:cNvSpPr/>
      </dsp:nvSpPr>
      <dsp:spPr>
        <a:xfrm>
          <a:off x="2679561" y="3473984"/>
          <a:ext cx="798398" cy="255487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900" kern="1200" dirty="0"/>
            <a:t>Oceanográfico</a:t>
          </a:r>
        </a:p>
      </dsp:txBody>
      <dsp:txXfrm>
        <a:off x="2679561" y="3473984"/>
        <a:ext cx="798398" cy="255487"/>
      </dsp:txXfrm>
    </dsp:sp>
    <dsp:sp modelId="{5F0A5893-370A-407E-92CE-BE9C85A1862C}">
      <dsp:nvSpPr>
        <dsp:cNvPr id="0" name=""/>
        <dsp:cNvSpPr/>
      </dsp:nvSpPr>
      <dsp:spPr>
        <a:xfrm>
          <a:off x="2879161" y="3968991"/>
          <a:ext cx="399199" cy="399199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4B2E355-A40F-41A5-871E-25BC2E71E0F6}">
      <dsp:nvSpPr>
        <dsp:cNvPr id="0" name=""/>
        <dsp:cNvSpPr/>
      </dsp:nvSpPr>
      <dsp:spPr>
        <a:xfrm>
          <a:off x="2879161" y="3968991"/>
          <a:ext cx="399199" cy="399199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81444B-B1DA-4CB4-8996-540E6E08AD57}">
      <dsp:nvSpPr>
        <dsp:cNvPr id="0" name=""/>
        <dsp:cNvSpPr/>
      </dsp:nvSpPr>
      <dsp:spPr>
        <a:xfrm>
          <a:off x="2679561" y="4040846"/>
          <a:ext cx="798398" cy="255487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900" kern="1200" dirty="0"/>
            <a:t>Geotécnico</a:t>
          </a:r>
        </a:p>
      </dsp:txBody>
      <dsp:txXfrm>
        <a:off x="2679561" y="4040846"/>
        <a:ext cx="798398" cy="255487"/>
      </dsp:txXfrm>
    </dsp:sp>
    <dsp:sp modelId="{ED95E1DC-CBC2-4D95-8DA8-9BB2E42E1D67}">
      <dsp:nvSpPr>
        <dsp:cNvPr id="0" name=""/>
        <dsp:cNvSpPr/>
      </dsp:nvSpPr>
      <dsp:spPr>
        <a:xfrm>
          <a:off x="2879161" y="4535853"/>
          <a:ext cx="399199" cy="399199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73E92B9-5D90-4CDE-BA4B-D63EEE1FBD2B}">
      <dsp:nvSpPr>
        <dsp:cNvPr id="0" name=""/>
        <dsp:cNvSpPr/>
      </dsp:nvSpPr>
      <dsp:spPr>
        <a:xfrm>
          <a:off x="2879161" y="4535853"/>
          <a:ext cx="399199" cy="399199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38F0764-E8E5-429B-BBE3-78A282B9628E}">
      <dsp:nvSpPr>
        <dsp:cNvPr id="0" name=""/>
        <dsp:cNvSpPr/>
      </dsp:nvSpPr>
      <dsp:spPr>
        <a:xfrm>
          <a:off x="2679561" y="4607709"/>
          <a:ext cx="798398" cy="255487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900" kern="1200" dirty="0"/>
            <a:t>Atmosférico.</a:t>
          </a:r>
        </a:p>
      </dsp:txBody>
      <dsp:txXfrm>
        <a:off x="2679561" y="4607709"/>
        <a:ext cx="798398" cy="255487"/>
      </dsp:txXfrm>
    </dsp:sp>
    <dsp:sp modelId="{74A3D5BA-C4D9-4009-A3EA-A39CE0EB6D95}">
      <dsp:nvSpPr>
        <dsp:cNvPr id="0" name=""/>
        <dsp:cNvSpPr/>
      </dsp:nvSpPr>
      <dsp:spPr>
        <a:xfrm>
          <a:off x="3326264" y="1134677"/>
          <a:ext cx="399199" cy="399199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8179D04-A421-4A36-9038-00E408289775}">
      <dsp:nvSpPr>
        <dsp:cNvPr id="0" name=""/>
        <dsp:cNvSpPr/>
      </dsp:nvSpPr>
      <dsp:spPr>
        <a:xfrm>
          <a:off x="3326264" y="1134677"/>
          <a:ext cx="399199" cy="399199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E827CCC-506F-42F5-AE83-EBA4CB1135B2}">
      <dsp:nvSpPr>
        <dsp:cNvPr id="0" name=""/>
        <dsp:cNvSpPr/>
      </dsp:nvSpPr>
      <dsp:spPr>
        <a:xfrm>
          <a:off x="3126664" y="1206533"/>
          <a:ext cx="798398" cy="255487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900" kern="1200" dirty="0"/>
            <a:t>Medio Biótico</a:t>
          </a:r>
        </a:p>
      </dsp:txBody>
      <dsp:txXfrm>
        <a:off x="3126664" y="1206533"/>
        <a:ext cx="798398" cy="255487"/>
      </dsp:txXfrm>
    </dsp:sp>
    <dsp:sp modelId="{05E8825B-35AF-457A-8F80-672B48184F30}">
      <dsp:nvSpPr>
        <dsp:cNvPr id="0" name=""/>
        <dsp:cNvSpPr/>
      </dsp:nvSpPr>
      <dsp:spPr>
        <a:xfrm>
          <a:off x="4292326" y="1134677"/>
          <a:ext cx="399199" cy="399199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BCB8A93-E530-4C69-8A4C-2D6E8BAE80C3}">
      <dsp:nvSpPr>
        <dsp:cNvPr id="0" name=""/>
        <dsp:cNvSpPr/>
      </dsp:nvSpPr>
      <dsp:spPr>
        <a:xfrm>
          <a:off x="4292326" y="1134677"/>
          <a:ext cx="399199" cy="399199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C55F143-7E72-4AED-A346-E8A4AD8B6855}">
      <dsp:nvSpPr>
        <dsp:cNvPr id="0" name=""/>
        <dsp:cNvSpPr/>
      </dsp:nvSpPr>
      <dsp:spPr>
        <a:xfrm>
          <a:off x="4092726" y="1206533"/>
          <a:ext cx="798398" cy="255487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900" kern="1200" dirty="0"/>
            <a:t>Medio Socio-económico</a:t>
          </a:r>
        </a:p>
      </dsp:txBody>
      <dsp:txXfrm>
        <a:off x="4092726" y="1206533"/>
        <a:ext cx="798398" cy="255487"/>
      </dsp:txXfrm>
    </dsp:sp>
    <dsp:sp modelId="{21E3EDC5-FB5F-4BF3-9937-9EDEB7959B4C}">
      <dsp:nvSpPr>
        <dsp:cNvPr id="0" name=""/>
        <dsp:cNvSpPr/>
      </dsp:nvSpPr>
      <dsp:spPr>
        <a:xfrm>
          <a:off x="2843233" y="567814"/>
          <a:ext cx="399199" cy="399199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457C9F7-797C-4587-9C1E-457A9E5EDC2E}">
      <dsp:nvSpPr>
        <dsp:cNvPr id="0" name=""/>
        <dsp:cNvSpPr/>
      </dsp:nvSpPr>
      <dsp:spPr>
        <a:xfrm>
          <a:off x="2843233" y="567814"/>
          <a:ext cx="399199" cy="399199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80A49AC-E4E5-4E81-8C1B-16B718147435}">
      <dsp:nvSpPr>
        <dsp:cNvPr id="0" name=""/>
        <dsp:cNvSpPr/>
      </dsp:nvSpPr>
      <dsp:spPr>
        <a:xfrm>
          <a:off x="2643634" y="639670"/>
          <a:ext cx="798398" cy="255487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900" kern="1200" dirty="0"/>
            <a:t>Factores ambientales</a:t>
          </a:r>
        </a:p>
      </dsp:txBody>
      <dsp:txXfrm>
        <a:off x="2643634" y="639670"/>
        <a:ext cx="798398" cy="25548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0F6F6D-BDAE-4007-9FAD-BB9577A0D87D}">
      <dsp:nvSpPr>
        <dsp:cNvPr id="0" name=""/>
        <dsp:cNvSpPr/>
      </dsp:nvSpPr>
      <dsp:spPr>
        <a:xfrm>
          <a:off x="0" y="0"/>
          <a:ext cx="632158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63708C-1722-4C77-96C0-60FE82FB6D44}">
      <dsp:nvSpPr>
        <dsp:cNvPr id="0" name=""/>
        <dsp:cNvSpPr/>
      </dsp:nvSpPr>
      <dsp:spPr>
        <a:xfrm>
          <a:off x="0" y="0"/>
          <a:ext cx="1264317" cy="43017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dirty="0"/>
            <a:t>Factores ambientales</a:t>
          </a:r>
        </a:p>
      </dsp:txBody>
      <dsp:txXfrm>
        <a:off x="0" y="0"/>
        <a:ext cx="1264317" cy="4301785"/>
      </dsp:txXfrm>
    </dsp:sp>
    <dsp:sp modelId="{1B74E7B1-3CAB-4F91-A2AD-35ED5154A4AC}">
      <dsp:nvSpPr>
        <dsp:cNvPr id="0" name=""/>
        <dsp:cNvSpPr/>
      </dsp:nvSpPr>
      <dsp:spPr>
        <a:xfrm>
          <a:off x="1359140" y="50569"/>
          <a:ext cx="4962445" cy="10113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dirty="0"/>
            <a:t>Nivel freático, climas y microclimas, estructura del paisaje, etc.</a:t>
          </a:r>
        </a:p>
      </dsp:txBody>
      <dsp:txXfrm>
        <a:off x="1359140" y="50569"/>
        <a:ext cx="4962445" cy="1011381"/>
      </dsp:txXfrm>
    </dsp:sp>
    <dsp:sp modelId="{9EDA7591-9E95-4890-A8C0-9A479980EDA5}">
      <dsp:nvSpPr>
        <dsp:cNvPr id="0" name=""/>
        <dsp:cNvSpPr/>
      </dsp:nvSpPr>
      <dsp:spPr>
        <a:xfrm>
          <a:off x="1264317" y="1061950"/>
          <a:ext cx="505726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0FD2BFF-E5C1-4ECC-9CE4-42F28D38AA90}">
      <dsp:nvSpPr>
        <dsp:cNvPr id="0" name=""/>
        <dsp:cNvSpPr/>
      </dsp:nvSpPr>
      <dsp:spPr>
        <a:xfrm>
          <a:off x="1359140" y="1112519"/>
          <a:ext cx="4962445" cy="10113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dirty="0"/>
            <a:t>Uso del suelo, fertilidad, aguas subterráneas, cobertura vegetal, distribución de la flora, etc.</a:t>
          </a:r>
        </a:p>
      </dsp:txBody>
      <dsp:txXfrm>
        <a:off x="1359140" y="1112519"/>
        <a:ext cx="4962445" cy="1011381"/>
      </dsp:txXfrm>
    </dsp:sp>
    <dsp:sp modelId="{3DEFB475-B920-47FA-9C58-92BA601CF789}">
      <dsp:nvSpPr>
        <dsp:cNvPr id="0" name=""/>
        <dsp:cNvSpPr/>
      </dsp:nvSpPr>
      <dsp:spPr>
        <a:xfrm>
          <a:off x="1264317" y="2123901"/>
          <a:ext cx="505726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790D06F-44CB-4B10-AFF6-EA44F49208FF}">
      <dsp:nvSpPr>
        <dsp:cNvPr id="0" name=""/>
        <dsp:cNvSpPr/>
      </dsp:nvSpPr>
      <dsp:spPr>
        <a:xfrm>
          <a:off x="1359140" y="2174470"/>
          <a:ext cx="4962445" cy="10113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dirty="0"/>
            <a:t>Cadenas alimenticias en la fauna, hábitat, hidrofauna,  diversidad en flora y fauna, etc.</a:t>
          </a:r>
        </a:p>
      </dsp:txBody>
      <dsp:txXfrm>
        <a:off x="1359140" y="2174470"/>
        <a:ext cx="4962445" cy="1011381"/>
      </dsp:txXfrm>
    </dsp:sp>
    <dsp:sp modelId="{C5800C1E-74E2-47BA-A61C-FC8958090F42}">
      <dsp:nvSpPr>
        <dsp:cNvPr id="0" name=""/>
        <dsp:cNvSpPr/>
      </dsp:nvSpPr>
      <dsp:spPr>
        <a:xfrm>
          <a:off x="1264317" y="3185851"/>
          <a:ext cx="505726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8A50BCF-DD29-45E9-92EB-700757FD7C7A}">
      <dsp:nvSpPr>
        <dsp:cNvPr id="0" name=""/>
        <dsp:cNvSpPr/>
      </dsp:nvSpPr>
      <dsp:spPr>
        <a:xfrm>
          <a:off x="1359140" y="3236421"/>
          <a:ext cx="4962445" cy="10113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dirty="0"/>
            <a:t>Migraciones, participación ciudadana, educación de la población, servicios sociales, valores culturales, sistemas productivos, etc.</a:t>
          </a:r>
        </a:p>
      </dsp:txBody>
      <dsp:txXfrm>
        <a:off x="1359140" y="3236421"/>
        <a:ext cx="4962445" cy="1011381"/>
      </dsp:txXfrm>
    </dsp:sp>
    <dsp:sp modelId="{A271FED1-8643-4091-ABAE-C4527AECCB12}">
      <dsp:nvSpPr>
        <dsp:cNvPr id="0" name=""/>
        <dsp:cNvSpPr/>
      </dsp:nvSpPr>
      <dsp:spPr>
        <a:xfrm>
          <a:off x="1264317" y="4247802"/>
          <a:ext cx="505726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HalfCircleOrganizationChart">
  <dgm:title val=""/>
  <dgm:desc val=""/>
  <dgm:catLst>
    <dgm:cat type="hierarchy" pri="1500"/>
  </dgm:catLst>
  <dgm:samp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Name0">
    <dgm:varLst>
      <dgm:orgChart val="1"/>
      <dgm:chPref val="1"/>
      <dgm:dir/>
      <dgm:animOne val="branch"/>
      <dgm:animLvl val="lvl"/>
      <dgm:resizeHandles/>
    </dgm:varLst>
    <dgm:choose name="Name1">
      <dgm:if name="Name2" func="var" arg="dir" op="equ" val="norm">
        <dgm:alg type="hierChild">
          <dgm:param type="linDir" val="fromL"/>
        </dgm:alg>
      </dgm:if>
      <dgm:else name="Name3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2" refType="w" fact="10"/>
      <dgm:constr type="h" for="des" forName="rootComposite2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forEach name="Name4" axis="ch">
      <dgm:forEach name="Name5" axis="self" ptType="node">
        <dgm:layoutNode name="hierRoot1">
          <dgm:varLst>
            <dgm:hierBranch val="init"/>
          </dgm:varLst>
          <dgm:choose name="Name6">
            <dgm:if name="Name7" func="var" arg="hierBranch" op="equ" val="l">
              <dgm:alg type="hierRoot">
                <dgm:param type="hierAlign" val="tR"/>
              </dgm:alg>
              <dgm:constrLst>
                <dgm:constr type="alignOff" val="0.65"/>
              </dgm:constrLst>
            </dgm:if>
            <dgm:if name="Name8" func="var" arg="hierBranch" op="equ" val="r">
              <dgm:alg type="hierRoot">
                <dgm:param type="hierAlign" val="tL"/>
              </dgm:alg>
              <dgm:constrLst>
                <dgm:constr type="alignOff" val="0.65"/>
              </dgm:constrLst>
            </dgm:if>
            <dgm:if name="Name9" func="var" arg="hierBranch" op="equ" val="hang">
              <dgm:alg type="hierRoot"/>
              <dgm:constrLst>
                <dgm:constr type="alignOff" val="0.65"/>
              </dgm:constrLst>
            </dgm:if>
            <dgm:else name="Name10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1">
              <dgm:if name="Name12" func="var" arg="hierBranch" op="equ" val="init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3" func="var" arg="hierBranch" op="equ" val="l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4" func="var" arg="hierBranch" op="equ" val="r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else name="Name15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else>
            </dgm:choose>
            <dgm:layoutNode name="rootText1" styleLbl="alignAcc1">
              <dgm:varLst>
                <dgm:chPref val="3"/>
              </dgm:varLst>
              <dgm:alg type="tx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top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-140"/>
                  <dgm:adj idx="2" val="-40"/>
                </dgm:adjLst>
              </dgm:shape>
              <dgm:presOf/>
            </dgm:layoutNode>
            <dgm:layoutNode name="bottom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40"/>
                  <dgm:adj idx="2" val="140"/>
                </dgm:adjLst>
              </dgm:shape>
              <dgm:presOf/>
            </dgm:layoutNode>
            <dgm:layoutNode name="topConnNode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</dgm:layoutNode>
          </dgm:layoutNode>
          <dgm:layoutNode name="hierChild2">
            <dgm:choose name="Name16">
              <dgm:if name="Name17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18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19" func="var" arg="hierBranch" op="equ" val="hang">
                <dgm:choose name="Name20">
                  <dgm:if name="Name21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2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3">
                <dgm:choose name="Name24">
                  <dgm:if name="Name25" func="var" arg="dir" op="equ" val="norm">
                    <dgm:alg type="hierChild"/>
                  </dgm:if>
                  <dgm:else name="Name26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a" axis="ch" ptType="nonAsst">
              <dgm:forEach name="Name27" axis="precedSib" ptType="parTrans" st="-1" cnt="1">
                <dgm:layoutNode name="Name28">
                  <dgm:choose name="Name29">
                    <dgm:if name="Name30" func="var" arg="hierBranch" op="equ" val="std">
                      <dgm:choose name="Name31">
                        <dgm:if name="Name32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1"/>
                            <dgm:param type="dstNode" val="topArc2"/>
                          </dgm:alg>
                        </dgm:if>
                        <dgm:if name="Name33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3"/>
                            <dgm:param type="dstNode" val="topArc2"/>
                          </dgm:alg>
                        </dgm:if>
                        <dgm:else name="Name3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2"/>
                            <dgm:param type="dstNode" val="topArc2"/>
                          </dgm:alg>
                        </dgm:else>
                      </dgm:choose>
                    </dgm:if>
                    <dgm:if name="Name35" func="var" arg="hierBranch" op="equ" val="init">
                      <dgm:choose name="Name36">
                        <dgm:if name="Name37" axis="self" func="depth" op="lte" val="2">
                          <dgm:choose name="Name38">
                            <dgm:if name="Name39" axis="self" func="depth" op="lte" val="2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1"/>
                                <dgm:param type="dstNode" val="topArc2"/>
                              </dgm:alg>
                            </dgm:if>
                            <dgm:if name="Name40" axis="par" ptType="asst" func="cnt" op="equ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3"/>
                                <dgm:param type="dstNode" val="topArc2"/>
                              </dgm:alg>
                            </dgm:if>
                            <dgm:else name="Name4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2"/>
                                <dgm:param type="dstNode" val="topArc2"/>
                              </dgm:alg>
                            </dgm:else>
                          </dgm:choose>
                        </dgm:if>
                        <dgm:else name="Name42">
                          <dgm:choose name="Name43">
                            <dgm:if name="Name44" axis="par des" func="maxDepth" op="lte" val="1">
                              <dgm:choose name="Name45">
                                <dgm:if name="Name46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1"/>
                                    <dgm:param type="dstNode" val="topConnNode2"/>
                                  </dgm:alg>
                                </dgm:if>
                                <dgm:if name="Name47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3"/>
                                    <dgm:param type="dstNode" val="topConnNode2"/>
                                  </dgm:alg>
                                </dgm:if>
                                <dgm:else name="Name48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2"/>
                                    <dgm:param type="dstNode" val="topConnNode2"/>
                                  </dgm:alg>
                                </dgm:else>
                              </dgm:choose>
                            </dgm:if>
                            <dgm:else name="Name49">
                              <dgm:choose name="Name50">
                                <dgm:if name="Name51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1"/>
                                    <dgm:param type="dstNode" val="topArc2"/>
                                  </dgm:alg>
                                </dgm:if>
                                <dgm:if name="Name52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3"/>
                                    <dgm:param type="dstNode" val="topArc2"/>
                                  </dgm:alg>
                                </dgm:if>
                                <dgm:else name="Name53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2"/>
                                    <dgm:param type="dstNode" val="topArc2"/>
                                  </dgm:alg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54">
                      <dgm:choose name="Name55">
                        <dgm:if name="Name56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1"/>
                            <dgm:param type="dstNode" val="topConnNode2"/>
                          </dgm:alg>
                        </dgm:if>
                        <dgm:if name="Name57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3"/>
                            <dgm:param type="dstNode" val="topConnNode2"/>
                          </dgm:alg>
                        </dgm:if>
                        <dgm:else name="Name58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2"/>
                            <dgm:param type="dstNode" val="topConnNode2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2">
                <dgm:varLst>
                  <dgm:hierBranch val="init"/>
                </dgm:varLst>
                <dgm:choose name="Name59">
                  <dgm:if name="Name60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1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2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3" func="var" arg="hierBranch" op="equ" val="init">
                    <dgm:choose name="Name64">
                      <dgm:if name="Name65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6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layoutNode name="rootComposite2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8">
                    <dgm:if name="Name69" func="var" arg="hierBranch" op="equ" val="init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0" func="var" arg="hierBranch" op="equ" val="l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1" func="var" arg="hierBranch" op="equ" val="r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else name="Name72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else>
                  </dgm:choose>
                  <dgm:layoutNode name="rootText2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2" moveWith="rootText2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4">
                  <dgm:choose name="Name73">
                    <dgm:if name="Name7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6" func="var" arg="hierBranch" op="equ" val="hang">
                      <dgm:choose name="Name77">
                        <dgm:if name="Name7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80" func="var" arg="hierBranch" op="equ" val="std">
                      <dgm:choose name="Name81">
                        <dgm:if name="Name82" func="var" arg="dir" op="equ" val="norm">
                          <dgm:alg type="hierChild"/>
                        </dgm:if>
                        <dgm:else name="Name8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4" func="var" arg="hierBranch" op="equ" val="init">
                      <dgm:choose name="Name85">
                        <dgm:if name="Name8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87">
                          <dgm:choose name="Name88">
                            <dgm:if name="Name89" func="var" arg="dir" op="equ" val="norm">
                              <dgm:alg type="hierChild"/>
                            </dgm:if>
                            <dgm:else name="Name9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91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2" ref="rep2a"/>
                </dgm:layoutNode>
                <dgm:layoutNode name="hierChild5">
                  <dgm:choose name="Name93">
                    <dgm:if name="Name9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6" ref="rep2b"/>
                </dgm:layoutNode>
              </dgm:layoutNode>
            </dgm:forEach>
          </dgm:layoutNode>
          <dgm:layoutNode name="hierChild3">
            <dgm:choose name="Name97">
              <dgm:if name="Name9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b" axis="ch" ptType="asst">
              <dgm:forEach name="Name100" axis="precedSib" ptType="parTrans" st="-1" cnt="1">
                <dgm:layoutNode name="Name101">
                  <dgm:choose name="Name102">
                    <dgm:if name="Name103" axis="self" func="depth" op="lte" val="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1"/>
                        <dgm:param type="dstNode" val="topConnNode3"/>
                      </dgm:alg>
                    </dgm:if>
                    <dgm:if name="Name104" axis="par" ptType="asst" func="cnt" op="equ" val="1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3"/>
                        <dgm:param type="dstNode" val="topConnNode3"/>
                      </dgm:alg>
                    </dgm:if>
                    <dgm:else name="Name10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2"/>
                        <dgm:param type="dstNode" val="topConnNode3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3">
                <dgm:varLst>
                  <dgm:hierBranch val="init"/>
                </dgm:varLst>
                <dgm:choose name="Name106">
                  <dgm:if name="Name107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8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9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0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1" func="var" arg="hierBranch" op="equ" val="init">
                    <dgm:choose name="Name112">
                      <dgm:if name="Name113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14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15"/>
                </dgm:choose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16">
                    <dgm:if name="Name117" func="var" arg="hierBranch" op="equ" val="init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8" func="var" arg="hierBranch" op="equ" val="l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9" func="var" arg="hierBranch" op="equ" val="r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else name="Name120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else>
                  </dgm:choose>
                  <dgm:layoutNode name="rootText3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3" moveWith="rootText3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6">
                  <dgm:choose name="Name121">
                    <dgm:if name="Name12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24" func="var" arg="hierBranch" op="equ" val="hang">
                      <dgm:choose name="Name125">
                        <dgm:if name="Name12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2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28" func="var" arg="hierBranch" op="equ" val="std">
                      <dgm:choose name="Name129">
                        <dgm:if name="Name130" func="var" arg="dir" op="equ" val="norm">
                          <dgm:alg type="hierChild"/>
                        </dgm:if>
                        <dgm:else name="Name13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2" func="var" arg="hierBranch" op="equ" val="init">
                      <dgm:choose name="Name133">
                        <dgm:if name="Name134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35">
                          <dgm:alg type="hierChild"/>
                        </dgm:else>
                      </dgm:choose>
                    </dgm:if>
                    <dgm:else name="Name136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37" ref="rep2a"/>
                </dgm:layoutNode>
                <dgm:layoutNode name="hierChild7">
                  <dgm:choose name="Name138">
                    <dgm:if name="Name13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41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2B4DD1-0BA0-41EA-B685-F252DA25B945}" type="datetimeFigureOut">
              <a:rPr lang="es-CO" smtClean="0"/>
              <a:t>8/11/2021</a:t>
            </a:fld>
            <a:endParaRPr lang="es-CO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D36486-01DA-4660-80C3-34274CB1AAF0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66858792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" name="Shape 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 sz="1100"/>
            </a:lvl1pPr>
            <a:lvl2pPr>
              <a:spcBef>
                <a:spcPts val="0"/>
              </a:spcBef>
              <a:defRPr sz="1100"/>
            </a:lvl2pPr>
            <a:lvl3pPr>
              <a:spcBef>
                <a:spcPts val="0"/>
              </a:spcBef>
              <a:defRPr sz="1100"/>
            </a:lvl3pPr>
            <a:lvl4pPr>
              <a:spcBef>
                <a:spcPts val="0"/>
              </a:spcBef>
              <a:defRPr sz="1100"/>
            </a:lvl4pPr>
            <a:lvl5pPr>
              <a:spcBef>
                <a:spcPts val="0"/>
              </a:spcBef>
              <a:defRPr sz="1100"/>
            </a:lvl5pPr>
            <a:lvl6pPr>
              <a:spcBef>
                <a:spcPts val="0"/>
              </a:spcBef>
              <a:defRPr sz="1100"/>
            </a:lvl6pPr>
            <a:lvl7pPr>
              <a:spcBef>
                <a:spcPts val="0"/>
              </a:spcBef>
              <a:defRPr sz="1100"/>
            </a:lvl7pPr>
            <a:lvl8pPr>
              <a:spcBef>
                <a:spcPts val="0"/>
              </a:spcBef>
              <a:defRPr sz="1100"/>
            </a:lvl8pPr>
            <a:lvl9pPr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92977845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23" name="Shape 1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7164788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23" name="Shape 1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7791484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23" name="Shape 1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6333177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23" name="Shape 1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34391048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23" name="Shape 1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42063799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23" name="Shape 1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3295191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23" name="Shape 1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1075734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23" name="Shape 1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9303722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23" name="Shape 1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36176215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23" name="Shape 1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8620273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23" name="Shape 1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9000759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23" name="Shape 1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4564990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Diapositiva de título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 txBox="1">
            <a:spLocks noGrp="1"/>
          </p:cNvSpPr>
          <p:nvPr>
            <p:ph type="ctrTitle"/>
          </p:nvPr>
        </p:nvSpPr>
        <p:spPr>
          <a:xfrm>
            <a:off x="1524000" y="1122362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indent="0" algn="ctr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6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indent="0" algn="l" rtl="0">
              <a:spcBef>
                <a:spcPts val="0"/>
              </a:spcBef>
              <a:defRPr/>
            </a:lvl2pPr>
            <a:lvl3pPr marL="0" marR="0" indent="0" algn="l" rtl="0">
              <a:spcBef>
                <a:spcPts val="0"/>
              </a:spcBef>
              <a:defRPr/>
            </a:lvl3pPr>
            <a:lvl4pPr marL="0" marR="0" indent="0" algn="l" rtl="0">
              <a:spcBef>
                <a:spcPts val="0"/>
              </a:spcBef>
              <a:defRPr/>
            </a:lvl4pPr>
            <a:lvl5pPr marL="0" marR="0" indent="0" algn="l" rtl="0">
              <a:spcBef>
                <a:spcPts val="0"/>
              </a:spcBef>
              <a:defRPr/>
            </a:lvl5pPr>
            <a:lvl6pPr marL="0" marR="0" indent="0" algn="l" rtl="0">
              <a:spcBef>
                <a:spcPts val="0"/>
              </a:spcBef>
              <a:defRPr/>
            </a:lvl6pPr>
            <a:lvl7pPr marL="0" marR="0" indent="0" algn="l" rtl="0">
              <a:spcBef>
                <a:spcPts val="0"/>
              </a:spcBef>
              <a:defRPr/>
            </a:lvl7pPr>
            <a:lvl8pPr marL="0" marR="0" indent="0" algn="l" rtl="0">
              <a:spcBef>
                <a:spcPts val="0"/>
              </a:spcBef>
              <a:defRPr/>
            </a:lvl8pPr>
            <a:lvl9pPr marL="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defRPr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-ES"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lang="es-ES" sz="1200" b="0" i="0" u="none" strike="noStrike" cap="none" baseline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Título vertical y texto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5"/>
            <a:ext cx="5811838" cy="7734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Char char="•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defRPr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8" name="Shape 7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-ES"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lang="es-ES" sz="1200" b="0" i="0" u="none" strike="noStrike" cap="none" baseline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Encabezado de sección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599" cy="28527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rtl="0">
              <a:spcBef>
                <a:spcPts val="0"/>
              </a:spcBef>
              <a:defRPr sz="6000"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body" idx="1"/>
          </p:nvPr>
        </p:nvSpPr>
        <p:spPr>
          <a:xfrm>
            <a:off x="831850" y="4589462"/>
            <a:ext cx="10515599" cy="15001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 sz="2400">
                <a:solidFill>
                  <a:srgbClr val="888888"/>
                </a:solidFill>
              </a:defRPr>
            </a:lvl1pPr>
            <a:lvl2pPr marL="457200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 sz="2000">
                <a:solidFill>
                  <a:srgbClr val="888888"/>
                </a:solidFill>
              </a:defRPr>
            </a:lvl2pPr>
            <a:lvl3pPr marL="914400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 sz="1800">
                <a:solidFill>
                  <a:srgbClr val="888888"/>
                </a:solidFill>
              </a:defRPr>
            </a:lvl3pPr>
            <a:lvl4pPr marL="1371600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 sz="1600">
                <a:solidFill>
                  <a:srgbClr val="888888"/>
                </a:solidFill>
              </a:defRPr>
            </a:lvl4pPr>
            <a:lvl5pPr marL="1828800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 sz="1600">
                <a:solidFill>
                  <a:srgbClr val="888888"/>
                </a:solidFill>
              </a:defRPr>
            </a:lvl5pPr>
            <a:lvl6pPr marL="2286000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 sz="1600">
                <a:solidFill>
                  <a:srgbClr val="888888"/>
                </a:solidFill>
              </a:defRPr>
            </a:lvl6pPr>
            <a:lvl7pPr marL="2743200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 sz="1600">
                <a:solidFill>
                  <a:srgbClr val="888888"/>
                </a:solidFill>
              </a:defRPr>
            </a:lvl7pPr>
            <a:lvl8pPr marL="3200400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 sz="1600">
                <a:solidFill>
                  <a:srgbClr val="888888"/>
                </a:solidFill>
              </a:defRPr>
            </a:lvl8pPr>
            <a:lvl9pPr marL="3657600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defRPr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-ES"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lang="es-ES" sz="1200" b="0" i="0" u="none" strike="noStrike" cap="none" baseline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Dos objeto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Char char="•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Char char="•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defRPr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-ES"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lang="es-ES" sz="1200" b="0" i="0" u="none" strike="noStrike" cap="none" baseline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ació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 txBox="1">
            <a:spLocks noGrp="1"/>
          </p:cNvSpPr>
          <p:nvPr>
            <p:ph type="title"/>
          </p:nvPr>
        </p:nvSpPr>
        <p:spPr>
          <a:xfrm>
            <a:off x="839787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body" idx="1"/>
          </p:nvPr>
        </p:nvSpPr>
        <p:spPr>
          <a:xfrm>
            <a:off x="839787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indent="0" rtl="0">
              <a:spcBef>
                <a:spcPts val="0"/>
              </a:spcBef>
              <a:buFont typeface="Calibri"/>
              <a:buNone/>
              <a:defRPr sz="2400" b="1"/>
            </a:lvl1pPr>
            <a:lvl2pPr marL="457200" indent="0" rtl="0">
              <a:spcBef>
                <a:spcPts val="0"/>
              </a:spcBef>
              <a:buFont typeface="Calibri"/>
              <a:buNone/>
              <a:defRPr sz="2000" b="1"/>
            </a:lvl2pPr>
            <a:lvl3pPr marL="914400" indent="0" rtl="0">
              <a:spcBef>
                <a:spcPts val="0"/>
              </a:spcBef>
              <a:buFont typeface="Calibri"/>
              <a:buNone/>
              <a:defRPr sz="1800" b="1"/>
            </a:lvl3pPr>
            <a:lvl4pPr marL="1371600" indent="0" rtl="0">
              <a:spcBef>
                <a:spcPts val="0"/>
              </a:spcBef>
              <a:buFont typeface="Calibri"/>
              <a:buNone/>
              <a:defRPr sz="1600" b="1"/>
            </a:lvl4pPr>
            <a:lvl5pPr marL="1828800" indent="0" rtl="0">
              <a:spcBef>
                <a:spcPts val="0"/>
              </a:spcBef>
              <a:buFont typeface="Calibri"/>
              <a:buNone/>
              <a:defRPr sz="1600" b="1"/>
            </a:lvl5pPr>
            <a:lvl6pPr marL="2286000" indent="0" rtl="0">
              <a:spcBef>
                <a:spcPts val="0"/>
              </a:spcBef>
              <a:buFont typeface="Calibri"/>
              <a:buNone/>
              <a:defRPr sz="1600" b="1"/>
            </a:lvl6pPr>
            <a:lvl7pPr marL="2743200" indent="0" rtl="0">
              <a:spcBef>
                <a:spcPts val="0"/>
              </a:spcBef>
              <a:buFont typeface="Calibri"/>
              <a:buNone/>
              <a:defRPr sz="1600" b="1"/>
            </a:lvl7pPr>
            <a:lvl8pPr marL="3200400" indent="0" rtl="0">
              <a:spcBef>
                <a:spcPts val="0"/>
              </a:spcBef>
              <a:buFont typeface="Calibri"/>
              <a:buNone/>
              <a:defRPr sz="1600" b="1"/>
            </a:lvl8pPr>
            <a:lvl9pPr marL="3657600" indent="0" rtl="0">
              <a:spcBef>
                <a:spcPts val="0"/>
              </a:spcBef>
              <a:buFont typeface="Calibri"/>
              <a:buNone/>
              <a:defRPr sz="1600" b="1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body" idx="2"/>
          </p:nvPr>
        </p:nvSpPr>
        <p:spPr>
          <a:xfrm>
            <a:off x="839787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Char char="•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7" cy="82391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indent="0" rtl="0">
              <a:spcBef>
                <a:spcPts val="0"/>
              </a:spcBef>
              <a:buFont typeface="Calibri"/>
              <a:buNone/>
              <a:defRPr sz="2400" b="1"/>
            </a:lvl1pPr>
            <a:lvl2pPr marL="457200" indent="0" rtl="0">
              <a:spcBef>
                <a:spcPts val="0"/>
              </a:spcBef>
              <a:buFont typeface="Calibri"/>
              <a:buNone/>
              <a:defRPr sz="2000" b="1"/>
            </a:lvl2pPr>
            <a:lvl3pPr marL="914400" indent="0" rtl="0">
              <a:spcBef>
                <a:spcPts val="0"/>
              </a:spcBef>
              <a:buFont typeface="Calibri"/>
              <a:buNone/>
              <a:defRPr sz="1800" b="1"/>
            </a:lvl3pPr>
            <a:lvl4pPr marL="1371600" indent="0" rtl="0">
              <a:spcBef>
                <a:spcPts val="0"/>
              </a:spcBef>
              <a:buFont typeface="Calibri"/>
              <a:buNone/>
              <a:defRPr sz="1600" b="1"/>
            </a:lvl4pPr>
            <a:lvl5pPr marL="1828800" indent="0" rtl="0">
              <a:spcBef>
                <a:spcPts val="0"/>
              </a:spcBef>
              <a:buFont typeface="Calibri"/>
              <a:buNone/>
              <a:defRPr sz="1600" b="1"/>
            </a:lvl5pPr>
            <a:lvl6pPr marL="2286000" indent="0" rtl="0">
              <a:spcBef>
                <a:spcPts val="0"/>
              </a:spcBef>
              <a:buFont typeface="Calibri"/>
              <a:buNone/>
              <a:defRPr sz="1600" b="1"/>
            </a:lvl6pPr>
            <a:lvl7pPr marL="2743200" indent="0" rtl="0">
              <a:spcBef>
                <a:spcPts val="0"/>
              </a:spcBef>
              <a:buFont typeface="Calibri"/>
              <a:buNone/>
              <a:defRPr sz="1600" b="1"/>
            </a:lvl7pPr>
            <a:lvl8pPr marL="3200400" indent="0" rtl="0">
              <a:spcBef>
                <a:spcPts val="0"/>
              </a:spcBef>
              <a:buFont typeface="Calibri"/>
              <a:buNone/>
              <a:defRPr sz="1600" b="1"/>
            </a:lvl8pPr>
            <a:lvl9pPr marL="3657600" indent="0" rtl="0">
              <a:spcBef>
                <a:spcPts val="0"/>
              </a:spcBef>
              <a:buFont typeface="Calibri"/>
              <a:buNone/>
              <a:defRPr sz="1600" b="1"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7" cy="36845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Char char="•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defRPr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-ES"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lang="es-ES" sz="1200" b="0" i="0" u="none" strike="noStrike" cap="none" baseline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Solo el título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defRPr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-ES"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lang="es-ES" sz="1200" b="0" i="0" u="none" strike="noStrike" cap="none" baseline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En blanco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defRPr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-ES"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lang="es-ES" sz="1200" b="0" i="0" u="none" strike="noStrike" cap="none" baseline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ido con título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7" cy="1600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rtl="0">
              <a:spcBef>
                <a:spcPts val="0"/>
              </a:spcBef>
              <a:defRPr sz="3200"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body" idx="1"/>
          </p:nvPr>
        </p:nvSpPr>
        <p:spPr>
          <a:xfrm>
            <a:off x="5183187" y="987425"/>
            <a:ext cx="6172199" cy="48736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 sz="3200"/>
            </a:lvl1pPr>
            <a:lvl2pPr rtl="0">
              <a:spcBef>
                <a:spcPts val="0"/>
              </a:spcBef>
              <a:defRPr sz="2800"/>
            </a:lvl2pPr>
            <a:lvl3pPr rtl="0">
              <a:spcBef>
                <a:spcPts val="0"/>
              </a:spcBef>
              <a:defRPr sz="2400"/>
            </a:lvl3pPr>
            <a:lvl4pPr rtl="0">
              <a:spcBef>
                <a:spcPts val="0"/>
              </a:spcBef>
              <a:defRPr sz="2000"/>
            </a:lvl4pPr>
            <a:lvl5pPr rtl="0">
              <a:spcBef>
                <a:spcPts val="0"/>
              </a:spcBef>
              <a:defRPr sz="2000"/>
            </a:lvl5pPr>
            <a:lvl6pPr rtl="0">
              <a:spcBef>
                <a:spcPts val="0"/>
              </a:spcBef>
              <a:defRPr sz="2000"/>
            </a:lvl6pPr>
            <a:lvl7pPr rtl="0">
              <a:spcBef>
                <a:spcPts val="0"/>
              </a:spcBef>
              <a:defRPr sz="2000"/>
            </a:lvl7pPr>
            <a:lvl8pPr rtl="0">
              <a:spcBef>
                <a:spcPts val="0"/>
              </a:spcBef>
              <a:defRPr sz="2000"/>
            </a:lvl8pPr>
            <a:lvl9pPr rtl="0">
              <a:spcBef>
                <a:spcPts val="0"/>
              </a:spcBef>
              <a:defRPr sz="2000"/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body" idx="2"/>
          </p:nvPr>
        </p:nvSpPr>
        <p:spPr>
          <a:xfrm>
            <a:off x="839787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indent="0" rtl="0">
              <a:spcBef>
                <a:spcPts val="0"/>
              </a:spcBef>
              <a:buFont typeface="Calibri"/>
              <a:buNone/>
              <a:defRPr sz="1600"/>
            </a:lvl1pPr>
            <a:lvl2pPr marL="457200" indent="0" rtl="0">
              <a:spcBef>
                <a:spcPts val="0"/>
              </a:spcBef>
              <a:buFont typeface="Calibri"/>
              <a:buNone/>
              <a:defRPr sz="1400"/>
            </a:lvl2pPr>
            <a:lvl3pPr marL="914400" indent="0" rtl="0">
              <a:spcBef>
                <a:spcPts val="0"/>
              </a:spcBef>
              <a:buFont typeface="Calibri"/>
              <a:buNone/>
              <a:defRPr sz="1200"/>
            </a:lvl3pPr>
            <a:lvl4pPr marL="1371600" indent="0" rtl="0">
              <a:spcBef>
                <a:spcPts val="0"/>
              </a:spcBef>
              <a:buFont typeface="Calibri"/>
              <a:buNone/>
              <a:defRPr sz="1000"/>
            </a:lvl4pPr>
            <a:lvl5pPr marL="1828800" indent="0" rtl="0">
              <a:spcBef>
                <a:spcPts val="0"/>
              </a:spcBef>
              <a:buFont typeface="Calibri"/>
              <a:buNone/>
              <a:defRPr sz="1000"/>
            </a:lvl5pPr>
            <a:lvl6pPr marL="2286000" indent="0" rtl="0">
              <a:spcBef>
                <a:spcPts val="0"/>
              </a:spcBef>
              <a:buFont typeface="Calibri"/>
              <a:buNone/>
              <a:defRPr sz="1000"/>
            </a:lvl6pPr>
            <a:lvl7pPr marL="2743200" indent="0" rtl="0">
              <a:spcBef>
                <a:spcPts val="0"/>
              </a:spcBef>
              <a:buFont typeface="Calibri"/>
              <a:buNone/>
              <a:defRPr sz="1000"/>
            </a:lvl7pPr>
            <a:lvl8pPr marL="3200400" indent="0" rtl="0">
              <a:spcBef>
                <a:spcPts val="0"/>
              </a:spcBef>
              <a:buFont typeface="Calibri"/>
              <a:buNone/>
              <a:defRPr sz="1000"/>
            </a:lvl8pPr>
            <a:lvl9pPr marL="3657600" indent="0" rtl="0">
              <a:spcBef>
                <a:spcPts val="0"/>
              </a:spcBef>
              <a:buFont typeface="Calibri"/>
              <a:buNone/>
              <a:defRPr sz="1000"/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defRPr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-ES"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lang="es-ES" sz="1200" b="0" i="0" u="none" strike="noStrike" cap="none" baseline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Imagen con título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7" cy="1600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rtl="0">
              <a:spcBef>
                <a:spcPts val="0"/>
              </a:spcBef>
              <a:defRPr sz="3200"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2" name="Shape 62"/>
          <p:cNvSpPr>
            <a:spLocks noGrp="1"/>
          </p:cNvSpPr>
          <p:nvPr>
            <p:ph type="pic" idx="2"/>
          </p:nvPr>
        </p:nvSpPr>
        <p:spPr>
          <a:xfrm>
            <a:off x="5183187" y="987425"/>
            <a:ext cx="6172199" cy="48736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 sz="3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2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839787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indent="0" rtl="0">
              <a:spcBef>
                <a:spcPts val="0"/>
              </a:spcBef>
              <a:buFont typeface="Calibri"/>
              <a:buNone/>
              <a:defRPr sz="1600"/>
            </a:lvl1pPr>
            <a:lvl2pPr marL="457200" indent="0" rtl="0">
              <a:spcBef>
                <a:spcPts val="0"/>
              </a:spcBef>
              <a:buFont typeface="Calibri"/>
              <a:buNone/>
              <a:defRPr sz="1400"/>
            </a:lvl2pPr>
            <a:lvl3pPr marL="914400" indent="0" rtl="0">
              <a:spcBef>
                <a:spcPts val="0"/>
              </a:spcBef>
              <a:buFont typeface="Calibri"/>
              <a:buNone/>
              <a:defRPr sz="1200"/>
            </a:lvl3pPr>
            <a:lvl4pPr marL="1371600" indent="0" rtl="0">
              <a:spcBef>
                <a:spcPts val="0"/>
              </a:spcBef>
              <a:buFont typeface="Calibri"/>
              <a:buNone/>
              <a:defRPr sz="1000"/>
            </a:lvl4pPr>
            <a:lvl5pPr marL="1828800" indent="0" rtl="0">
              <a:spcBef>
                <a:spcPts val="0"/>
              </a:spcBef>
              <a:buFont typeface="Calibri"/>
              <a:buNone/>
              <a:defRPr sz="1000"/>
            </a:lvl5pPr>
            <a:lvl6pPr marL="2286000" indent="0" rtl="0">
              <a:spcBef>
                <a:spcPts val="0"/>
              </a:spcBef>
              <a:buFont typeface="Calibri"/>
              <a:buNone/>
              <a:defRPr sz="1000"/>
            </a:lvl6pPr>
            <a:lvl7pPr marL="2743200" indent="0" rtl="0">
              <a:spcBef>
                <a:spcPts val="0"/>
              </a:spcBef>
              <a:buFont typeface="Calibri"/>
              <a:buNone/>
              <a:defRPr sz="1000"/>
            </a:lvl7pPr>
            <a:lvl8pPr marL="3200400" indent="0" rtl="0">
              <a:spcBef>
                <a:spcPts val="0"/>
              </a:spcBef>
              <a:buFont typeface="Calibri"/>
              <a:buNone/>
              <a:defRPr sz="1000"/>
            </a:lvl8pPr>
            <a:lvl9pPr marL="3657600" indent="0" rtl="0">
              <a:spcBef>
                <a:spcPts val="0"/>
              </a:spcBef>
              <a:buFont typeface="Calibri"/>
              <a:buNone/>
              <a:defRPr sz="1000"/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defRPr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6" name="Shape 6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-ES"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lang="es-ES" sz="1200" b="0" i="0" u="none" strike="noStrike" cap="none" baseline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ítulo y texto vertical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5"/>
            <a:ext cx="4351338" cy="10515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Char char="•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defRPr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-ES"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lang="es-ES" sz="1200" b="0" i="0" u="none" strike="noStrike" cap="none" baseline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indent="0" algn="l" rtl="0">
              <a:spcBef>
                <a:spcPts val="0"/>
              </a:spcBef>
              <a:defRPr/>
            </a:lvl2pPr>
            <a:lvl3pPr marL="0" marR="0" indent="0" algn="l" rtl="0">
              <a:spcBef>
                <a:spcPts val="0"/>
              </a:spcBef>
              <a:defRPr/>
            </a:lvl3pPr>
            <a:lvl4pPr marL="0" marR="0" indent="0" algn="l" rtl="0">
              <a:spcBef>
                <a:spcPts val="0"/>
              </a:spcBef>
              <a:defRPr/>
            </a:lvl4pPr>
            <a:lvl5pPr marL="0" marR="0" indent="0" algn="l" rtl="0">
              <a:spcBef>
                <a:spcPts val="0"/>
              </a:spcBef>
              <a:defRPr/>
            </a:lvl5pPr>
            <a:lvl6pPr marL="0" marR="0" indent="0" algn="l" rtl="0">
              <a:spcBef>
                <a:spcPts val="0"/>
              </a:spcBef>
              <a:defRPr/>
            </a:lvl6pPr>
            <a:lvl7pPr marL="0" marR="0" indent="0" algn="l" rtl="0">
              <a:spcBef>
                <a:spcPts val="0"/>
              </a:spcBef>
              <a:defRPr/>
            </a:lvl7pPr>
            <a:lvl8pPr marL="0" marR="0" indent="0" algn="l" rtl="0">
              <a:spcBef>
                <a:spcPts val="0"/>
              </a:spcBef>
              <a:defRPr/>
            </a:lvl8pPr>
            <a:lvl9pPr marL="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599" cy="43513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Char char="•"/>
              <a:defRPr sz="2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defRPr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Shape 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-ES"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lang="es-ES" sz="1200" b="0" i="0" u="none" strike="noStrike" cap="none" baseline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adionacional.co/noticia/actualidad/este-lunes-presentaran-proyecto-de-ley-que-buscan-prohibir-fracking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atena.uts.edu.co/pluginfile.php/1536149/mod_folder/content/0/Metodologia-para-la-evaluaci%C3%B3n-de-impactos-ambientales-V.5.pdf?forcedownload=1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cdn.pixabay.com/photo/2019/12/09/19/39/landscape-4684217_960_720.jpg" TargetMode="External"/><Relationship Id="rId4" Type="http://schemas.openxmlformats.org/officeDocument/2006/relationships/image" Target="../media/image9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cdn.pixabay.com/photo/2020/03/06/17/31/colombia-4907636_960_720.jpg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nla.gov.co/proyectos/aeropuerto-el-dorado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nla.gov.co/proyecto-explotacion-de-carbon-del-flanco-occidental-del-sinclinal-de-la-jagua-de-ibirico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nla.gov.co/proyectos-anla/proyectos-de-interes-en-evaluacion-pecig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nla.gov.co/proyectos-anla/154-proyectos-de-interes-en-evaluacion/1961-proyecto-vial-mulalo-lobo-guerrero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unperiodico.unal.edu.co/pages/detail/cultivo-de-palma-africana-redujo-el-90-de-aves-en-el-piedemonte-llanero-1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eg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hyperlink" Target="https://atena.uts.edu.co/pluginfile.php/1536149/mod_folder/content/0/Metodologia-para-la-evaluaci%C3%B3n-de-impactos-ambientales-V.5.pdf?forcedownload=1" TargetMode="External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/>
        </p:nvSpPr>
        <p:spPr>
          <a:xfrm>
            <a:off x="2270848" y="445806"/>
            <a:ext cx="7588333" cy="1211283"/>
          </a:xfrm>
          <a:prstGeom prst="rect">
            <a:avLst/>
          </a:prstGeom>
          <a:solidFill>
            <a:schemeClr val="accent2"/>
          </a:solidFill>
          <a:ln w="12700" cap="flat" cmpd="sng">
            <a:solidFill>
              <a:srgbClr val="42719B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s-MX" sz="1800" dirty="0">
                <a:solidFill>
                  <a:schemeClr val="lt1"/>
                </a:solidFill>
                <a:latin typeface="+mn-lt"/>
                <a:ea typeface="Calibri"/>
                <a:cs typeface="Calibri"/>
                <a:sym typeface="Calibri"/>
              </a:rPr>
              <a:t>RECURSO DE APRENDIZAJE, GAMA MEDIA 4. SLIDER</a:t>
            </a:r>
          </a:p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s-MX" sz="1800" dirty="0">
                <a:solidFill>
                  <a:schemeClr val="lt1"/>
                </a:solidFill>
                <a:latin typeface="+mn-lt"/>
                <a:ea typeface="Calibri"/>
                <a:cs typeface="Calibri"/>
                <a:sym typeface="Calibri"/>
              </a:rPr>
              <a:t>DI_CF1_3.1_AntecedentesDefiniciones</a:t>
            </a:r>
            <a:endParaRPr lang="es-ES" sz="1800" dirty="0">
              <a:solidFill>
                <a:schemeClr val="lt1"/>
              </a:solidFill>
              <a:latin typeface="+mn-lt"/>
              <a:ea typeface="Calibri"/>
              <a:cs typeface="Calibri"/>
              <a:sym typeface="Calibri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/>
          <a:srcRect l="9615" t="36844" r="43809" b="12905"/>
          <a:stretch/>
        </p:blipFill>
        <p:spPr>
          <a:xfrm>
            <a:off x="2270848" y="1872576"/>
            <a:ext cx="7457948" cy="4523874"/>
          </a:xfrm>
          <a:prstGeom prst="rect">
            <a:avLst/>
          </a:prstGeom>
        </p:spPr>
      </p:pic>
    </p:spTree>
  </p:cSld>
  <p:clrMapOvr>
    <a:masterClrMapping/>
  </p:clrMapOvr>
  <p:transition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/>
          <p:nvPr/>
        </p:nvSpPr>
        <p:spPr>
          <a:xfrm>
            <a:off x="8253350" y="0"/>
            <a:ext cx="3938649" cy="6858000"/>
          </a:xfrm>
          <a:prstGeom prst="rect">
            <a:avLst/>
          </a:prstGeom>
          <a:solidFill>
            <a:srgbClr val="F2F2F2"/>
          </a:solidFill>
          <a:ln w="12700" cap="flat" cmpd="sng">
            <a:solidFill>
              <a:schemeClr val="dk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+mn-lt"/>
              <a:ea typeface="Calibri"/>
              <a:cs typeface="Calibri"/>
              <a:sym typeface="Calibri"/>
            </a:endParaRPr>
          </a:p>
        </p:txBody>
      </p:sp>
      <p:sp>
        <p:nvSpPr>
          <p:cNvPr id="109" name="Shape 109"/>
          <p:cNvSpPr txBox="1"/>
          <p:nvPr/>
        </p:nvSpPr>
        <p:spPr>
          <a:xfrm>
            <a:off x="8253350" y="1257300"/>
            <a:ext cx="3957549" cy="30161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buSzPct val="25000"/>
            </a:pPr>
            <a:r>
              <a:rPr lang="es-ES_tradnl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Se solicita a producción un recurso de aprendizaje tipo slider, gama media, con la información que se presenta a continuación.</a:t>
            </a:r>
          </a:p>
          <a:p>
            <a:pPr lvl="0">
              <a:buSzPct val="25000"/>
            </a:pPr>
            <a:r>
              <a:rPr lang="es-ES_tradnl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Se anexan enlaces de fotos y de contenido</a:t>
            </a:r>
            <a:endParaRPr b="0" i="0" u="none" strike="noStrike" cap="none" baseline="0" dirty="0">
              <a:solidFill>
                <a:schemeClr val="dk1"/>
              </a:solidFill>
              <a:latin typeface="+mn-lt"/>
              <a:ea typeface="Calibri"/>
              <a:cs typeface="Calibri"/>
              <a:sym typeface="Calibri"/>
            </a:endParaRPr>
          </a:p>
        </p:txBody>
      </p:sp>
      <p:sp>
        <p:nvSpPr>
          <p:cNvPr id="110" name="Shape 110"/>
          <p:cNvSpPr/>
          <p:nvPr/>
        </p:nvSpPr>
        <p:spPr>
          <a:xfrm>
            <a:off x="8253350" y="0"/>
            <a:ext cx="3938649" cy="742949"/>
          </a:xfrm>
          <a:prstGeom prst="rect">
            <a:avLst/>
          </a:prstGeom>
          <a:solidFill>
            <a:schemeClr val="accent2"/>
          </a:solidFill>
          <a:ln w="12700" cap="flat" cmpd="sng">
            <a:solidFill>
              <a:srgbClr val="42719B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s-ES" sz="1800" b="0" i="0" u="none" strike="noStrike" cap="none" baseline="0" dirty="0">
                <a:solidFill>
                  <a:schemeClr val="lt1"/>
                </a:solidFill>
                <a:latin typeface="+mn-lt"/>
                <a:ea typeface="Calibri"/>
                <a:cs typeface="Calibri"/>
                <a:sym typeface="Calibri"/>
              </a:rPr>
              <a:t>Indicaciones para la producción</a:t>
            </a:r>
          </a:p>
        </p:txBody>
      </p:sp>
      <p:sp>
        <p:nvSpPr>
          <p:cNvPr id="114" name="Shape 114"/>
          <p:cNvSpPr/>
          <p:nvPr/>
        </p:nvSpPr>
        <p:spPr>
          <a:xfrm>
            <a:off x="8253350" y="5602432"/>
            <a:ext cx="3948174" cy="1255566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accent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lvl="0">
              <a:buSzPct val="25000"/>
            </a:pPr>
            <a:r>
              <a:rPr lang="es-CO" sz="1800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  <a:hlinkClick r:id="rId3"/>
              </a:rPr>
              <a:t>https://www.radionacional.co/noticia/actualidad/este-lunes-presentaran-proyecto-de-ley-que-buscan-prohibir-fracking</a:t>
            </a:r>
            <a:r>
              <a:rPr lang="es-CO" sz="1800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 </a:t>
            </a:r>
            <a:endParaRPr sz="1800" b="0" i="0" u="none" strike="noStrike" cap="none" baseline="0" dirty="0">
              <a:solidFill>
                <a:schemeClr val="dk1"/>
              </a:solidFill>
              <a:latin typeface="+mn-lt"/>
              <a:ea typeface="Calibri"/>
              <a:cs typeface="Calibri"/>
              <a:sym typeface="Calibri"/>
            </a:endParaRPr>
          </a:p>
        </p:txBody>
      </p:sp>
      <p:sp>
        <p:nvSpPr>
          <p:cNvPr id="6" name="Rectángulo 5"/>
          <p:cNvSpPr/>
          <p:nvPr/>
        </p:nvSpPr>
        <p:spPr>
          <a:xfrm>
            <a:off x="464950" y="495946"/>
            <a:ext cx="7330698" cy="505999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CO" dirty="0"/>
              <a:t> </a:t>
            </a:r>
          </a:p>
        </p:txBody>
      </p:sp>
      <p:sp>
        <p:nvSpPr>
          <p:cNvPr id="7" name="Rectángulo 6"/>
          <p:cNvSpPr/>
          <p:nvPr/>
        </p:nvSpPr>
        <p:spPr>
          <a:xfrm>
            <a:off x="464950" y="5722645"/>
            <a:ext cx="7361695" cy="101513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CO" b="1" dirty="0"/>
              <a:t>Impacto ambiental:</a:t>
            </a:r>
            <a:r>
              <a:rPr lang="es-CO" dirty="0"/>
              <a:t> cualquier alteración en el medio ambiental biótico, abiótico y socioeconómico, que sea adverso o beneficioso, total o parcial y que pueda ser atribuido al desarrollo de un proyecto, obra o actividad.</a:t>
            </a:r>
          </a:p>
        </p:txBody>
      </p:sp>
      <p:pic>
        <p:nvPicPr>
          <p:cNvPr id="5124" name="Picture 4" descr="Proyecto de ley con el que buscan prohibir el fracking ...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299" y="662654"/>
            <a:ext cx="6858000" cy="4717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uadroTexto 1"/>
          <p:cNvSpPr txBox="1"/>
          <p:nvPr/>
        </p:nvSpPr>
        <p:spPr>
          <a:xfrm>
            <a:off x="889563" y="662654"/>
            <a:ext cx="66697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Muchos colombianos se unieron para marchar contra la implementación del fracking en Colombia debido al impacto ambiental y humano que traería.</a:t>
            </a:r>
            <a:endParaRPr lang="es-CO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799079"/>
      </p:ext>
    </p:extLst>
  </p:cSld>
  <p:clrMapOvr>
    <a:masterClrMapping/>
  </p:clrMapOvr>
  <p:transition spd="slow">
    <p:cut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/>
          <p:nvPr/>
        </p:nvSpPr>
        <p:spPr>
          <a:xfrm>
            <a:off x="8253350" y="0"/>
            <a:ext cx="3938649" cy="6858000"/>
          </a:xfrm>
          <a:prstGeom prst="rect">
            <a:avLst/>
          </a:prstGeom>
          <a:solidFill>
            <a:srgbClr val="F2F2F2"/>
          </a:solidFill>
          <a:ln w="12700" cap="flat" cmpd="sng">
            <a:solidFill>
              <a:schemeClr val="dk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+mn-lt"/>
              <a:ea typeface="Calibri"/>
              <a:cs typeface="Calibri"/>
              <a:sym typeface="Calibri"/>
            </a:endParaRPr>
          </a:p>
        </p:txBody>
      </p:sp>
      <p:sp>
        <p:nvSpPr>
          <p:cNvPr id="109" name="Shape 109"/>
          <p:cNvSpPr txBox="1"/>
          <p:nvPr/>
        </p:nvSpPr>
        <p:spPr>
          <a:xfrm>
            <a:off x="8253350" y="1257300"/>
            <a:ext cx="3957549" cy="30161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buSzPct val="25000"/>
            </a:pPr>
            <a:r>
              <a:rPr lang="es-ES_tradnl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Se solicita a producción un recurso de aprendizaje tipo slider, gama media, con la información que se presenta a continuación.</a:t>
            </a:r>
          </a:p>
          <a:p>
            <a:pPr lvl="0">
              <a:buSzPct val="25000"/>
            </a:pPr>
            <a:r>
              <a:rPr lang="es-ES_tradnl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Se anexan enlaces de fotos y de contenido.</a:t>
            </a:r>
          </a:p>
          <a:p>
            <a:pPr lvl="0">
              <a:buSzPct val="25000"/>
            </a:pPr>
            <a:endParaRPr lang="es-ES_tradnl" dirty="0">
              <a:solidFill>
                <a:schemeClr val="dk1"/>
              </a:solidFill>
              <a:latin typeface="+mn-lt"/>
              <a:ea typeface="Calibri"/>
              <a:cs typeface="Calibri"/>
              <a:sym typeface="Calibri"/>
            </a:endParaRPr>
          </a:p>
          <a:p>
            <a:pPr lvl="0">
              <a:buSzPct val="25000"/>
            </a:pPr>
            <a:r>
              <a:rPr lang="es-MX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Referencia del contenido</a:t>
            </a:r>
          </a:p>
          <a:p>
            <a:pPr lvl="0">
              <a:buSzPct val="25000"/>
            </a:pPr>
            <a:r>
              <a:rPr lang="es-MX" dirty="0">
                <a:solidFill>
                  <a:schemeClr val="dk1"/>
                </a:solidFill>
                <a:ea typeface="Calibri"/>
                <a:cs typeface="Calibri"/>
                <a:sym typeface="Calibri"/>
                <a:hlinkClick r:id="rId3"/>
              </a:rPr>
              <a:t>https://atena.uts.edu.co/pluginfile.php/1536149/mod_folder/content/0/Metodologia-para-la-evaluaci%C3%B3n-de-impactos-ambientales-V.5.pdf?forcedownload=1</a:t>
            </a:r>
            <a:r>
              <a:rPr lang="es-MX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 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b="0" i="0" u="none" strike="noStrike" cap="none" baseline="0" dirty="0">
              <a:solidFill>
                <a:schemeClr val="dk1"/>
              </a:solidFill>
              <a:latin typeface="+mn-lt"/>
              <a:ea typeface="Calibri"/>
              <a:cs typeface="Calibri"/>
              <a:sym typeface="Calibri"/>
            </a:endParaRPr>
          </a:p>
        </p:txBody>
      </p:sp>
      <p:sp>
        <p:nvSpPr>
          <p:cNvPr id="110" name="Shape 110"/>
          <p:cNvSpPr/>
          <p:nvPr/>
        </p:nvSpPr>
        <p:spPr>
          <a:xfrm>
            <a:off x="8253350" y="0"/>
            <a:ext cx="3938649" cy="742949"/>
          </a:xfrm>
          <a:prstGeom prst="rect">
            <a:avLst/>
          </a:prstGeom>
          <a:solidFill>
            <a:schemeClr val="accent2"/>
          </a:solidFill>
          <a:ln w="12700" cap="flat" cmpd="sng">
            <a:solidFill>
              <a:srgbClr val="42719B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s-ES" sz="1800" b="0" i="0" u="none" strike="noStrike" cap="none" baseline="0" dirty="0">
                <a:solidFill>
                  <a:schemeClr val="lt1"/>
                </a:solidFill>
                <a:latin typeface="+mn-lt"/>
                <a:ea typeface="Calibri"/>
                <a:cs typeface="Calibri"/>
                <a:sym typeface="Calibri"/>
              </a:rPr>
              <a:t>Indicaciones para la producción</a:t>
            </a:r>
          </a:p>
        </p:txBody>
      </p:sp>
      <p:sp>
        <p:nvSpPr>
          <p:cNvPr id="6" name="Rectángulo 5"/>
          <p:cNvSpPr/>
          <p:nvPr/>
        </p:nvSpPr>
        <p:spPr>
          <a:xfrm>
            <a:off x="464950" y="495946"/>
            <a:ext cx="7330698" cy="505999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CO" dirty="0"/>
              <a:t> </a:t>
            </a:r>
          </a:p>
        </p:txBody>
      </p:sp>
      <p:sp>
        <p:nvSpPr>
          <p:cNvPr id="7" name="Rectángulo 6"/>
          <p:cNvSpPr/>
          <p:nvPr/>
        </p:nvSpPr>
        <p:spPr>
          <a:xfrm>
            <a:off x="464950" y="5555937"/>
            <a:ext cx="7361695" cy="118184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CO" b="1" dirty="0"/>
              <a:t>Parámetro ambiental:</a:t>
            </a:r>
            <a:r>
              <a:rPr lang="es-CO" dirty="0"/>
              <a:t> valor que caracteriza alguna propiedad de un proceso o fenómeno que ocurre en el ambiente, por ejemplo: pH del agua o del suelo, conductividad eléctrica o la temperatura.</a:t>
            </a:r>
          </a:p>
        </p:txBody>
      </p:sp>
      <p:pic>
        <p:nvPicPr>
          <p:cNvPr id="8194" name="Picture 2" descr="Paisaje, Cambio, Clima, Naturaleza, Cielo, Cicl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194" y="526943"/>
            <a:ext cx="7222209" cy="5013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uadroTexto 1"/>
          <p:cNvSpPr txBox="1"/>
          <p:nvPr/>
        </p:nvSpPr>
        <p:spPr>
          <a:xfrm>
            <a:off x="2929180" y="1100379"/>
            <a:ext cx="430278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Medio: físico</a:t>
            </a:r>
          </a:p>
          <a:p>
            <a:r>
              <a:rPr lang="es-MX" dirty="0"/>
              <a:t>Componente: suelo</a:t>
            </a:r>
          </a:p>
          <a:p>
            <a:r>
              <a:rPr lang="es-MX" dirty="0"/>
              <a:t>Factor ambiental: Calidad del suelo</a:t>
            </a:r>
          </a:p>
          <a:p>
            <a:r>
              <a:rPr lang="es-MX" dirty="0"/>
              <a:t>Parámetro:  porcentaje de la composición del suelo.</a:t>
            </a:r>
            <a:endParaRPr lang="es-CO" dirty="0"/>
          </a:p>
        </p:txBody>
      </p:sp>
      <p:sp>
        <p:nvSpPr>
          <p:cNvPr id="3" name="Rectángulo 2"/>
          <p:cNvSpPr/>
          <p:nvPr/>
        </p:nvSpPr>
        <p:spPr>
          <a:xfrm>
            <a:off x="8253350" y="5811864"/>
            <a:ext cx="3957549" cy="104613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dirty="0">
                <a:hlinkClick r:id="rId5"/>
              </a:rPr>
              <a:t>https://cdn.pixabay.com/photo/2019/12/09/19/39/landscape-4684217_960_720.jpg</a:t>
            </a:r>
            <a:r>
              <a:rPr lang="es-CO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57726634"/>
      </p:ext>
    </p:extLst>
  </p:cSld>
  <p:clrMapOvr>
    <a:masterClrMapping/>
  </p:clrMapOvr>
  <p:transition spd="slow">
    <p:cut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/>
          <p:nvPr/>
        </p:nvSpPr>
        <p:spPr>
          <a:xfrm>
            <a:off x="8253350" y="0"/>
            <a:ext cx="3938649" cy="6858000"/>
          </a:xfrm>
          <a:prstGeom prst="rect">
            <a:avLst/>
          </a:prstGeom>
          <a:solidFill>
            <a:srgbClr val="F2F2F2"/>
          </a:solidFill>
          <a:ln w="12700" cap="flat" cmpd="sng">
            <a:solidFill>
              <a:schemeClr val="dk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+mn-lt"/>
              <a:ea typeface="Calibri"/>
              <a:cs typeface="Calibri"/>
              <a:sym typeface="Calibri"/>
            </a:endParaRPr>
          </a:p>
        </p:txBody>
      </p:sp>
      <p:sp>
        <p:nvSpPr>
          <p:cNvPr id="109" name="Shape 109"/>
          <p:cNvSpPr txBox="1"/>
          <p:nvPr/>
        </p:nvSpPr>
        <p:spPr>
          <a:xfrm>
            <a:off x="8253350" y="1257300"/>
            <a:ext cx="3957549" cy="30161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buSzPct val="25000"/>
            </a:pPr>
            <a:r>
              <a:rPr lang="es-ES_tradnl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Se solicita a producción un recurso de aprendizaje tipo slider, gama media, con la información que se presenta a continuación.</a:t>
            </a:r>
          </a:p>
          <a:p>
            <a:pPr lvl="0">
              <a:buSzPct val="25000"/>
            </a:pPr>
            <a:r>
              <a:rPr lang="es-ES_tradnl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Se anexan enlaces de fotos y de contenido.</a:t>
            </a:r>
            <a:endParaRPr b="0" i="0" u="none" strike="noStrike" cap="none" baseline="0" dirty="0">
              <a:solidFill>
                <a:schemeClr val="dk1"/>
              </a:solidFill>
              <a:latin typeface="+mn-lt"/>
              <a:ea typeface="Calibri"/>
              <a:cs typeface="Calibri"/>
              <a:sym typeface="Calibri"/>
            </a:endParaRPr>
          </a:p>
        </p:txBody>
      </p:sp>
      <p:sp>
        <p:nvSpPr>
          <p:cNvPr id="110" name="Shape 110"/>
          <p:cNvSpPr/>
          <p:nvPr/>
        </p:nvSpPr>
        <p:spPr>
          <a:xfrm>
            <a:off x="8253350" y="0"/>
            <a:ext cx="3938649" cy="742949"/>
          </a:xfrm>
          <a:prstGeom prst="rect">
            <a:avLst/>
          </a:prstGeom>
          <a:solidFill>
            <a:schemeClr val="accent2"/>
          </a:solidFill>
          <a:ln w="12700" cap="flat" cmpd="sng">
            <a:solidFill>
              <a:srgbClr val="42719B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s-ES" sz="1800" b="0" i="0" u="none" strike="noStrike" cap="none" baseline="0" dirty="0">
                <a:solidFill>
                  <a:schemeClr val="lt1"/>
                </a:solidFill>
                <a:latin typeface="+mn-lt"/>
                <a:ea typeface="Calibri"/>
                <a:cs typeface="Calibri"/>
                <a:sym typeface="Calibri"/>
              </a:rPr>
              <a:t>Indicaciones para la producción</a:t>
            </a:r>
          </a:p>
        </p:txBody>
      </p:sp>
      <p:sp>
        <p:nvSpPr>
          <p:cNvPr id="114" name="Shape 114"/>
          <p:cNvSpPr/>
          <p:nvPr/>
        </p:nvSpPr>
        <p:spPr>
          <a:xfrm>
            <a:off x="8253350" y="5602432"/>
            <a:ext cx="3948174" cy="1255566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accent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lvl="0"/>
            <a:r>
              <a:rPr lang="es-CO" sz="1050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  <a:hlinkClick r:id="rId3"/>
              </a:rPr>
              <a:t>https://cdn.pixabay.com/photo/2020/03/06/17/31/colombia-4907636_960_720.jpg</a:t>
            </a:r>
            <a:r>
              <a:rPr lang="es-CO" sz="1050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 </a:t>
            </a:r>
            <a:endParaRPr sz="1050" b="0" i="0" u="none" strike="noStrike" cap="none" baseline="0" dirty="0">
              <a:solidFill>
                <a:schemeClr val="dk1"/>
              </a:solidFill>
              <a:latin typeface="+mn-lt"/>
              <a:ea typeface="Calibri"/>
              <a:cs typeface="Calibri"/>
              <a:sym typeface="Calibri"/>
            </a:endParaRPr>
          </a:p>
        </p:txBody>
      </p:sp>
      <p:sp>
        <p:nvSpPr>
          <p:cNvPr id="6" name="Rectángulo 5"/>
          <p:cNvSpPr/>
          <p:nvPr/>
        </p:nvSpPr>
        <p:spPr>
          <a:xfrm>
            <a:off x="464950" y="495946"/>
            <a:ext cx="7330698" cy="505999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s-CO" dirty="0"/>
          </a:p>
        </p:txBody>
      </p:sp>
      <p:sp>
        <p:nvSpPr>
          <p:cNvPr id="7" name="Rectángulo 6"/>
          <p:cNvSpPr/>
          <p:nvPr/>
        </p:nvSpPr>
        <p:spPr>
          <a:xfrm>
            <a:off x="464950" y="5555937"/>
            <a:ext cx="7361695" cy="118184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CO" b="1" dirty="0"/>
              <a:t>Zonificación ambiental: </a:t>
            </a:r>
            <a:r>
              <a:rPr lang="es-CO" dirty="0"/>
              <a:t>proceso de sectorización de un área compleja en áreas relativamente homogéneas, de acuerdo con las características y la sensibilidad ambiental de los componentes de los medios abiótico, biótico y socioeconómico.</a:t>
            </a:r>
          </a:p>
        </p:txBody>
      </p:sp>
      <p:pic>
        <p:nvPicPr>
          <p:cNvPr id="9218" name="Picture 2" descr="Colombia, El Bosque De Palmas, Palmeras, Cocora-Vall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266" y="604434"/>
            <a:ext cx="7159893" cy="4951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uadroTexto 1"/>
          <p:cNvSpPr txBox="1"/>
          <p:nvPr/>
        </p:nvSpPr>
        <p:spPr>
          <a:xfrm>
            <a:off x="527499" y="742949"/>
            <a:ext cx="36182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Bosque de palmas, Cocora-Valle-Colombia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839541506"/>
      </p:ext>
    </p:extLst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/>
          <p:nvPr/>
        </p:nvSpPr>
        <p:spPr>
          <a:xfrm>
            <a:off x="8253350" y="0"/>
            <a:ext cx="3938649" cy="6858000"/>
          </a:xfrm>
          <a:prstGeom prst="rect">
            <a:avLst/>
          </a:prstGeom>
          <a:solidFill>
            <a:srgbClr val="F2F2F2"/>
          </a:solidFill>
          <a:ln w="12700" cap="flat" cmpd="sng">
            <a:solidFill>
              <a:schemeClr val="dk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+mn-lt"/>
              <a:ea typeface="Calibri"/>
              <a:cs typeface="Calibri"/>
              <a:sym typeface="Calibri"/>
            </a:endParaRPr>
          </a:p>
        </p:txBody>
      </p:sp>
      <p:sp>
        <p:nvSpPr>
          <p:cNvPr id="109" name="Shape 109"/>
          <p:cNvSpPr txBox="1"/>
          <p:nvPr/>
        </p:nvSpPr>
        <p:spPr>
          <a:xfrm>
            <a:off x="8253350" y="1257300"/>
            <a:ext cx="3957549" cy="30161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s-ES_tradnl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Se solicita a producción un recurso de aprendizaje tipo slider, gama media, con la información que se presenta a continuación.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s-ES_tradnl" b="0" i="0" u="none" strike="noStrike" cap="none" baseline="0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Se</a:t>
            </a:r>
            <a:r>
              <a:rPr lang="es-ES_tradnl" b="0" i="0" u="none" strike="noStrike" cap="none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 anexan enlaces de fotos y de contenido.</a:t>
            </a:r>
            <a:endParaRPr b="0" i="0" u="none" strike="noStrike" cap="none" baseline="0" dirty="0">
              <a:solidFill>
                <a:schemeClr val="dk1"/>
              </a:solidFill>
              <a:latin typeface="+mn-lt"/>
              <a:ea typeface="Calibri"/>
              <a:cs typeface="Calibri"/>
              <a:sym typeface="Calibri"/>
            </a:endParaRPr>
          </a:p>
        </p:txBody>
      </p:sp>
      <p:sp>
        <p:nvSpPr>
          <p:cNvPr id="110" name="Shape 110"/>
          <p:cNvSpPr/>
          <p:nvPr/>
        </p:nvSpPr>
        <p:spPr>
          <a:xfrm>
            <a:off x="8253350" y="0"/>
            <a:ext cx="3938649" cy="742949"/>
          </a:xfrm>
          <a:prstGeom prst="rect">
            <a:avLst/>
          </a:prstGeom>
          <a:solidFill>
            <a:schemeClr val="accent2"/>
          </a:solidFill>
          <a:ln w="12700" cap="flat" cmpd="sng">
            <a:solidFill>
              <a:srgbClr val="42719B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s-ES" sz="1800" b="0" i="0" u="none" strike="noStrike" cap="none" baseline="0" dirty="0">
                <a:solidFill>
                  <a:schemeClr val="lt1"/>
                </a:solidFill>
                <a:latin typeface="+mn-lt"/>
                <a:ea typeface="Calibri"/>
                <a:cs typeface="Calibri"/>
                <a:sym typeface="Calibri"/>
              </a:rPr>
              <a:t>Indicaciones para la producción</a:t>
            </a:r>
          </a:p>
        </p:txBody>
      </p:sp>
      <p:sp>
        <p:nvSpPr>
          <p:cNvPr id="114" name="Shape 114"/>
          <p:cNvSpPr/>
          <p:nvPr/>
        </p:nvSpPr>
        <p:spPr>
          <a:xfrm>
            <a:off x="8253350" y="5602432"/>
            <a:ext cx="3948174" cy="1255566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accent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lvl="0">
              <a:buSzPct val="25000"/>
            </a:pPr>
            <a:r>
              <a:rPr lang="es-ES" sz="1200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  <a:hlinkClick r:id="rId3"/>
              </a:rPr>
              <a:t>https://www.anla.gov.co/proyectos/aeropuerto-el-dorado</a:t>
            </a:r>
            <a:r>
              <a:rPr lang="es-ES" sz="1200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 </a:t>
            </a:r>
            <a:endParaRPr sz="1800" b="0" i="0" u="none" strike="noStrike" cap="none" baseline="0" dirty="0">
              <a:solidFill>
                <a:schemeClr val="dk1"/>
              </a:solidFill>
              <a:latin typeface="+mn-lt"/>
              <a:ea typeface="Calibri"/>
              <a:cs typeface="Calibri"/>
              <a:sym typeface="Calibri"/>
            </a:endParaRPr>
          </a:p>
        </p:txBody>
      </p:sp>
      <p:sp>
        <p:nvSpPr>
          <p:cNvPr id="2" name="Rectángulo 1"/>
          <p:cNvSpPr/>
          <p:nvPr/>
        </p:nvSpPr>
        <p:spPr>
          <a:xfrm>
            <a:off x="464950" y="495946"/>
            <a:ext cx="7330698" cy="505999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3" name="Rectángulo 2"/>
          <p:cNvSpPr/>
          <p:nvPr/>
        </p:nvSpPr>
        <p:spPr>
          <a:xfrm>
            <a:off x="464951" y="5253925"/>
            <a:ext cx="7330698" cy="148385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s-CO" b="1" dirty="0">
                <a:latin typeface="Arial" panose="020B0604020202020204" pitchFamily="34" charset="0"/>
                <a:ea typeface="Times New Roman" panose="02020603050405020304" pitchFamily="18" charset="0"/>
              </a:rPr>
              <a:t>Alcance del proyecto, obra o actividad:</a:t>
            </a:r>
            <a:r>
              <a:rPr lang="es-CO" dirty="0">
                <a:latin typeface="Arial" panose="020B0604020202020204" pitchFamily="34" charset="0"/>
                <a:ea typeface="Times New Roman" panose="02020603050405020304" pitchFamily="18" charset="0"/>
              </a:rPr>
              <a:t> incluye la planeación,  el emplazamiento,  la instalación y la construcción, por otro lado, se debe tener en cuenta también el montaje, la operación,  el mantenimiento, el desmantelamiento y abandono y/o terminación de todas las acciones, en adición los usos del espacio, actividades e infraestructura relacionados y asociados con su desarrollo.</a:t>
            </a:r>
            <a:endParaRPr lang="es-CO" sz="1800" dirty="0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588935" y="589060"/>
            <a:ext cx="703623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b="1" dirty="0"/>
              <a:t>Estudios ambientales</a:t>
            </a:r>
          </a:p>
          <a:p>
            <a:r>
              <a:rPr lang="es-MX" dirty="0"/>
              <a:t>A continuación, se presentan algunas definiciones que son indispensables para que se incorporen en su léxico.</a:t>
            </a:r>
            <a:endParaRPr lang="es-CO" dirty="0"/>
          </a:p>
        </p:txBody>
      </p:sp>
      <p:sp>
        <p:nvSpPr>
          <p:cNvPr id="6" name="Rectángulo 5"/>
          <p:cNvSpPr/>
          <p:nvPr/>
        </p:nvSpPr>
        <p:spPr>
          <a:xfrm>
            <a:off x="3048000" y="797511"/>
            <a:ext cx="6096000" cy="41549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s-CO" dirty="0">
                <a:latin typeface="Arial" panose="020B0604020202020204" pitchFamily="34" charset="0"/>
                <a:ea typeface="Times New Roman" panose="02020603050405020304" pitchFamily="18" charset="0"/>
              </a:rPr>
              <a:t> </a:t>
            </a:r>
            <a:endParaRPr lang="es-CO" sz="1800" dirty="0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pic>
        <p:nvPicPr>
          <p:cNvPr id="1026" name="Picture 2" descr="https://www.anla.gov.co/images/sliderhome/febrero_2021/banner-el-dorad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949" y="1514574"/>
            <a:ext cx="7330699" cy="3739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uadroTexto 6"/>
          <p:cNvSpPr txBox="1"/>
          <p:nvPr/>
        </p:nvSpPr>
        <p:spPr>
          <a:xfrm>
            <a:off x="712923" y="1650044"/>
            <a:ext cx="46634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Proyecto de infraestructura.</a:t>
            </a:r>
          </a:p>
          <a:p>
            <a:r>
              <a:rPr lang="es-MX" dirty="0">
                <a:solidFill>
                  <a:schemeClr val="bg1"/>
                </a:solidFill>
              </a:rPr>
              <a:t>Ampliación del Aeropuerto El Dorado, Bogotá-Colombia</a:t>
            </a:r>
            <a:r>
              <a:rPr lang="es-MX" dirty="0"/>
              <a:t>.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57641691"/>
      </p:ext>
    </p:extLst>
  </p:cSld>
  <p:clrMapOvr>
    <a:masterClrMapping/>
  </p:clrMapOvr>
  <p:transition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/>
          <p:nvPr/>
        </p:nvSpPr>
        <p:spPr>
          <a:xfrm>
            <a:off x="8253350" y="0"/>
            <a:ext cx="3938649" cy="6858000"/>
          </a:xfrm>
          <a:prstGeom prst="rect">
            <a:avLst/>
          </a:prstGeom>
          <a:solidFill>
            <a:srgbClr val="F2F2F2"/>
          </a:solidFill>
          <a:ln w="12700" cap="flat" cmpd="sng">
            <a:solidFill>
              <a:schemeClr val="dk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+mn-lt"/>
              <a:ea typeface="Calibri"/>
              <a:cs typeface="Calibri"/>
              <a:sym typeface="Calibri"/>
            </a:endParaRPr>
          </a:p>
        </p:txBody>
      </p:sp>
      <p:sp>
        <p:nvSpPr>
          <p:cNvPr id="109" name="Shape 109"/>
          <p:cNvSpPr txBox="1"/>
          <p:nvPr/>
        </p:nvSpPr>
        <p:spPr>
          <a:xfrm>
            <a:off x="8253350" y="1257300"/>
            <a:ext cx="3957549" cy="30161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buSzPct val="25000"/>
            </a:pPr>
            <a:r>
              <a:rPr lang="es-ES_tradnl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Se solicita a producción un recurso de aprendizaje tipo slider, gama media, con la información que se presenta a continuación.</a:t>
            </a:r>
          </a:p>
          <a:p>
            <a:pPr lvl="0">
              <a:buSzPct val="25000"/>
            </a:pPr>
            <a:r>
              <a:rPr lang="es-ES_tradnl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Se anexan enlaces de fotos y de contenido.</a:t>
            </a:r>
            <a:endParaRPr b="0" i="0" u="none" strike="noStrike" cap="none" baseline="0" dirty="0">
              <a:solidFill>
                <a:schemeClr val="dk1"/>
              </a:solidFill>
              <a:latin typeface="+mn-lt"/>
              <a:ea typeface="Calibri"/>
              <a:cs typeface="Calibri"/>
              <a:sym typeface="Calibri"/>
            </a:endParaRPr>
          </a:p>
        </p:txBody>
      </p:sp>
      <p:sp>
        <p:nvSpPr>
          <p:cNvPr id="110" name="Shape 110"/>
          <p:cNvSpPr/>
          <p:nvPr/>
        </p:nvSpPr>
        <p:spPr>
          <a:xfrm>
            <a:off x="8253350" y="0"/>
            <a:ext cx="3938649" cy="742949"/>
          </a:xfrm>
          <a:prstGeom prst="rect">
            <a:avLst/>
          </a:prstGeom>
          <a:solidFill>
            <a:schemeClr val="accent2"/>
          </a:solidFill>
          <a:ln w="12700" cap="flat" cmpd="sng">
            <a:solidFill>
              <a:srgbClr val="42719B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s-ES" sz="1800" b="0" i="0" u="none" strike="noStrike" cap="none" baseline="0" dirty="0">
                <a:solidFill>
                  <a:schemeClr val="lt1"/>
                </a:solidFill>
                <a:latin typeface="+mn-lt"/>
                <a:ea typeface="Calibri"/>
                <a:cs typeface="Calibri"/>
                <a:sym typeface="Calibri"/>
              </a:rPr>
              <a:t>Indicaciones para la producción</a:t>
            </a:r>
          </a:p>
        </p:txBody>
      </p:sp>
      <p:sp>
        <p:nvSpPr>
          <p:cNvPr id="114" name="Shape 114"/>
          <p:cNvSpPr/>
          <p:nvPr/>
        </p:nvSpPr>
        <p:spPr>
          <a:xfrm>
            <a:off x="8253350" y="5602432"/>
            <a:ext cx="3948174" cy="1255566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accent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lvl="0">
              <a:buSzPct val="25000"/>
            </a:pPr>
            <a:r>
              <a:rPr lang="es-ES" sz="1200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  <a:hlinkClick r:id="rId3"/>
              </a:rPr>
              <a:t>https://www.anla.gov.co/proyecto-explotacion-de-carbon-del-flanco-occidental-del-sinclinal-de-la-jagua-de-ibirico</a:t>
            </a:r>
            <a:r>
              <a:rPr lang="es-ES" sz="1200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 </a:t>
            </a:r>
            <a:endParaRPr sz="1800" b="0" i="0" u="none" strike="noStrike" cap="none" baseline="0" dirty="0">
              <a:solidFill>
                <a:schemeClr val="dk1"/>
              </a:solidFill>
              <a:latin typeface="+mn-lt"/>
              <a:ea typeface="Calibri"/>
              <a:cs typeface="Calibri"/>
              <a:sym typeface="Calibri"/>
            </a:endParaRPr>
          </a:p>
        </p:txBody>
      </p:sp>
      <p:sp>
        <p:nvSpPr>
          <p:cNvPr id="6" name="Rectángulo 5"/>
          <p:cNvSpPr/>
          <p:nvPr/>
        </p:nvSpPr>
        <p:spPr>
          <a:xfrm>
            <a:off x="464950" y="495946"/>
            <a:ext cx="7330698" cy="505999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s-CO" dirty="0">
                <a:latin typeface="Arial" panose="020B0604020202020204" pitchFamily="34" charset="0"/>
                <a:ea typeface="Times New Roman" panose="02020603050405020304" pitchFamily="18" charset="0"/>
              </a:rPr>
              <a:t> </a:t>
            </a:r>
            <a:endParaRPr lang="es-CO" sz="1800" dirty="0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7" name="Rectángulo 6"/>
          <p:cNvSpPr/>
          <p:nvPr/>
        </p:nvSpPr>
        <p:spPr>
          <a:xfrm>
            <a:off x="464950" y="5555937"/>
            <a:ext cx="7361695" cy="118184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s-CO" b="1" dirty="0">
                <a:latin typeface="Arial" panose="020B0604020202020204" pitchFamily="34" charset="0"/>
                <a:ea typeface="Times New Roman" panose="02020603050405020304" pitchFamily="18" charset="0"/>
              </a:rPr>
              <a:t>Ambiente:</a:t>
            </a:r>
            <a:r>
              <a:rPr lang="es-CO" dirty="0">
                <a:latin typeface="Arial" panose="020B0604020202020204" pitchFamily="34" charset="0"/>
                <a:ea typeface="Times New Roman" panose="02020603050405020304" pitchFamily="18" charset="0"/>
              </a:rPr>
              <a:t> fracción del globo terráqueo que comprende los elementos naturales, tanto físicos como biológicos, adicionalmente se deben tener en cuenta los siguientes puntos: elementos artificiales, sociales y culturales, y las interacciones de estos entre sí.</a:t>
            </a:r>
            <a:endParaRPr lang="es-CO" sz="1800" dirty="0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pic>
        <p:nvPicPr>
          <p:cNvPr id="2050" name="Picture 2" descr="https://www.anla.gov.co/images/micrositio/jagua-ibirico/bann-prodeco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296" y="742949"/>
            <a:ext cx="7170006" cy="4298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ángulo 1"/>
          <p:cNvSpPr/>
          <p:nvPr/>
        </p:nvSpPr>
        <p:spPr>
          <a:xfrm>
            <a:off x="831741" y="1257300"/>
            <a:ext cx="6096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MX" dirty="0">
                <a:solidFill>
                  <a:schemeClr val="bg1"/>
                </a:solidFill>
                <a:latin typeface="-apple-system"/>
              </a:rPr>
              <a:t>Proyecto de infraestructura para la  Explotación Integral de Carbón del Flanco Occidental del Sinclinal de la Jagua de Ibirico, Departamento del Cesar-Colombia.</a:t>
            </a:r>
          </a:p>
        </p:txBody>
      </p:sp>
    </p:spTree>
    <p:extLst>
      <p:ext uri="{BB962C8B-B14F-4D97-AF65-F5344CB8AC3E}">
        <p14:creationId xmlns:p14="http://schemas.microsoft.com/office/powerpoint/2010/main" val="1513617626"/>
      </p:ext>
    </p:extLst>
  </p:cSld>
  <p:clrMapOvr>
    <a:masterClrMapping/>
  </p:clrMapOvr>
  <p:transition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/>
          <p:nvPr/>
        </p:nvSpPr>
        <p:spPr>
          <a:xfrm>
            <a:off x="8253350" y="0"/>
            <a:ext cx="3938649" cy="6858000"/>
          </a:xfrm>
          <a:prstGeom prst="rect">
            <a:avLst/>
          </a:prstGeom>
          <a:solidFill>
            <a:srgbClr val="F2F2F2"/>
          </a:solidFill>
          <a:ln w="12700" cap="flat" cmpd="sng">
            <a:solidFill>
              <a:schemeClr val="dk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+mn-lt"/>
              <a:ea typeface="Calibri"/>
              <a:cs typeface="Calibri"/>
              <a:sym typeface="Calibri"/>
            </a:endParaRPr>
          </a:p>
        </p:txBody>
      </p:sp>
      <p:sp>
        <p:nvSpPr>
          <p:cNvPr id="109" name="Shape 109"/>
          <p:cNvSpPr txBox="1"/>
          <p:nvPr/>
        </p:nvSpPr>
        <p:spPr>
          <a:xfrm>
            <a:off x="8253350" y="1257300"/>
            <a:ext cx="3957549" cy="30161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buSzPct val="25000"/>
            </a:pPr>
            <a:r>
              <a:rPr lang="es-ES_tradnl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Se solicita a producción un recurso de aprendizaje tipo slider, gama media, con la información que se presenta a continuación.</a:t>
            </a:r>
          </a:p>
          <a:p>
            <a:pPr lvl="0">
              <a:buSzPct val="25000"/>
            </a:pPr>
            <a:r>
              <a:rPr lang="es-ES_tradnl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Se anexan enlaces de fotos y de contenido.</a:t>
            </a:r>
            <a:endParaRPr b="0" i="0" u="none" strike="noStrike" cap="none" baseline="0" dirty="0">
              <a:solidFill>
                <a:schemeClr val="dk1"/>
              </a:solidFill>
              <a:latin typeface="+mn-lt"/>
              <a:ea typeface="Calibri"/>
              <a:cs typeface="Calibri"/>
              <a:sym typeface="Calibri"/>
            </a:endParaRPr>
          </a:p>
        </p:txBody>
      </p:sp>
      <p:sp>
        <p:nvSpPr>
          <p:cNvPr id="110" name="Shape 110"/>
          <p:cNvSpPr/>
          <p:nvPr/>
        </p:nvSpPr>
        <p:spPr>
          <a:xfrm>
            <a:off x="8253350" y="0"/>
            <a:ext cx="3938649" cy="742949"/>
          </a:xfrm>
          <a:prstGeom prst="rect">
            <a:avLst/>
          </a:prstGeom>
          <a:solidFill>
            <a:schemeClr val="accent2"/>
          </a:solidFill>
          <a:ln w="12700" cap="flat" cmpd="sng">
            <a:solidFill>
              <a:srgbClr val="42719B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s-ES" sz="1800" b="0" i="0" u="none" strike="noStrike" cap="none" baseline="0" dirty="0">
                <a:solidFill>
                  <a:schemeClr val="lt1"/>
                </a:solidFill>
                <a:latin typeface="+mn-lt"/>
                <a:ea typeface="Calibri"/>
                <a:cs typeface="Calibri"/>
                <a:sym typeface="Calibri"/>
              </a:rPr>
              <a:t>Indicaciones para la producción</a:t>
            </a:r>
          </a:p>
        </p:txBody>
      </p:sp>
      <p:sp>
        <p:nvSpPr>
          <p:cNvPr id="114" name="Shape 114"/>
          <p:cNvSpPr/>
          <p:nvPr/>
        </p:nvSpPr>
        <p:spPr>
          <a:xfrm>
            <a:off x="8253350" y="5602432"/>
            <a:ext cx="3948174" cy="1255566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accent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lvl="0">
              <a:buSzPct val="25000"/>
            </a:pPr>
            <a:r>
              <a:rPr lang="es-ES" sz="1200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  <a:hlinkClick r:id="rId3"/>
              </a:rPr>
              <a:t>https://www.anla.gov.co/proyectos-anla/proyectos-de-interes-en-evaluacion-pecig</a:t>
            </a:r>
            <a:r>
              <a:rPr lang="es-ES" sz="1200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 </a:t>
            </a:r>
            <a:endParaRPr sz="1800" b="0" i="0" u="none" strike="noStrike" cap="none" baseline="0" dirty="0">
              <a:solidFill>
                <a:schemeClr val="dk1"/>
              </a:solidFill>
              <a:latin typeface="+mn-lt"/>
              <a:ea typeface="Calibri"/>
              <a:cs typeface="Calibri"/>
              <a:sym typeface="Calibri"/>
            </a:endParaRPr>
          </a:p>
        </p:txBody>
      </p:sp>
      <p:sp>
        <p:nvSpPr>
          <p:cNvPr id="6" name="Rectángulo 5"/>
          <p:cNvSpPr/>
          <p:nvPr/>
        </p:nvSpPr>
        <p:spPr>
          <a:xfrm>
            <a:off x="464950" y="495946"/>
            <a:ext cx="7330698" cy="505999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s-CO" sz="1800" dirty="0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7" name="Rectángulo 6"/>
          <p:cNvSpPr/>
          <p:nvPr/>
        </p:nvSpPr>
        <p:spPr>
          <a:xfrm>
            <a:off x="464950" y="5315919"/>
            <a:ext cx="7361695" cy="14218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s-CO" b="1" dirty="0">
                <a:latin typeface="Arial" panose="020B0604020202020204" pitchFamily="34" charset="0"/>
                <a:ea typeface="Times New Roman" panose="02020603050405020304" pitchFamily="18" charset="0"/>
              </a:rPr>
              <a:t>Área de estudio:</a:t>
            </a:r>
            <a:r>
              <a:rPr lang="es-CO" dirty="0">
                <a:latin typeface="Arial" panose="020B0604020202020204" pitchFamily="34" charset="0"/>
                <a:ea typeface="Times New Roman" panose="02020603050405020304" pitchFamily="18" charset="0"/>
              </a:rPr>
              <a:t> superficie de contexto general, continua o discontinua, en la que se manifestarían los </a:t>
            </a:r>
            <a:r>
              <a:rPr lang="es-CO" b="1" dirty="0">
                <a:latin typeface="Arial" panose="020B0604020202020204" pitchFamily="34" charset="0"/>
                <a:ea typeface="Times New Roman" panose="02020603050405020304" pitchFamily="18" charset="0"/>
              </a:rPr>
              <a:t>impactos ambientales significativos </a:t>
            </a:r>
            <a:r>
              <a:rPr lang="es-CO" dirty="0">
                <a:latin typeface="Arial" panose="020B0604020202020204" pitchFamily="34" charset="0"/>
                <a:ea typeface="Times New Roman" panose="02020603050405020304" pitchFamily="18" charset="0"/>
              </a:rPr>
              <a:t>que potencialmente generarían las alternativas, técnica y ambientalmente racionales y que se contemplen para la ejecución de un proyecto, obra o actividad en el marco de un diagnóstico ambiental de alternativas.</a:t>
            </a:r>
            <a:endParaRPr lang="es-CO" sz="1800" dirty="0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pic>
        <p:nvPicPr>
          <p:cNvPr id="3074" name="Picture 2" descr="Programa de erradicación de cultivos ilícito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642" y="876622"/>
            <a:ext cx="7170006" cy="4298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ángulo 1"/>
          <p:cNvSpPr/>
          <p:nvPr/>
        </p:nvSpPr>
        <p:spPr>
          <a:xfrm>
            <a:off x="625642" y="4124235"/>
            <a:ext cx="6096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MX" dirty="0">
                <a:solidFill>
                  <a:schemeClr val="bg1"/>
                </a:solidFill>
                <a:latin typeface="-apple-system"/>
              </a:rPr>
              <a:t>Proyectos de Interés en Evaluación Plan de Manejo Ambiental del programa de erradicación de cultivos ilícitos mediante aspersión aérea con el herbicida Glifosato - PECIG</a:t>
            </a:r>
          </a:p>
        </p:txBody>
      </p:sp>
    </p:spTree>
    <p:extLst>
      <p:ext uri="{BB962C8B-B14F-4D97-AF65-F5344CB8AC3E}">
        <p14:creationId xmlns:p14="http://schemas.microsoft.com/office/powerpoint/2010/main" val="4255154890"/>
      </p:ext>
    </p:extLst>
  </p:cSld>
  <p:clrMapOvr>
    <a:masterClrMapping/>
  </p:clrMapOvr>
  <p:transition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/>
          <p:nvPr/>
        </p:nvSpPr>
        <p:spPr>
          <a:xfrm>
            <a:off x="8253350" y="0"/>
            <a:ext cx="3938649" cy="6858000"/>
          </a:xfrm>
          <a:prstGeom prst="rect">
            <a:avLst/>
          </a:prstGeom>
          <a:solidFill>
            <a:srgbClr val="F2F2F2"/>
          </a:solidFill>
          <a:ln w="12700" cap="flat" cmpd="sng">
            <a:solidFill>
              <a:schemeClr val="dk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+mn-lt"/>
              <a:ea typeface="Calibri"/>
              <a:cs typeface="Calibri"/>
              <a:sym typeface="Calibri"/>
            </a:endParaRPr>
          </a:p>
        </p:txBody>
      </p:sp>
      <p:sp>
        <p:nvSpPr>
          <p:cNvPr id="109" name="Shape 109"/>
          <p:cNvSpPr txBox="1"/>
          <p:nvPr/>
        </p:nvSpPr>
        <p:spPr>
          <a:xfrm>
            <a:off x="8253350" y="1257300"/>
            <a:ext cx="3957549" cy="30161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buSzPct val="25000"/>
            </a:pPr>
            <a:r>
              <a:rPr lang="es-ES_tradnl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Se solicita a producción un recurso de aprendizaje tipo slider, gama media, con la información que se presenta a continuación.</a:t>
            </a:r>
          </a:p>
          <a:p>
            <a:pPr lvl="0">
              <a:buSzPct val="25000"/>
            </a:pPr>
            <a:r>
              <a:rPr lang="es-ES_tradnl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Se anexan enlaces de fotos y de contenido</a:t>
            </a:r>
            <a:endParaRPr b="0" i="0" u="none" strike="noStrike" cap="none" baseline="0" dirty="0">
              <a:solidFill>
                <a:schemeClr val="dk1"/>
              </a:solidFill>
              <a:latin typeface="+mn-lt"/>
              <a:ea typeface="Calibri"/>
              <a:cs typeface="Calibri"/>
              <a:sym typeface="Calibri"/>
            </a:endParaRPr>
          </a:p>
        </p:txBody>
      </p:sp>
      <p:sp>
        <p:nvSpPr>
          <p:cNvPr id="110" name="Shape 110"/>
          <p:cNvSpPr/>
          <p:nvPr/>
        </p:nvSpPr>
        <p:spPr>
          <a:xfrm>
            <a:off x="8253350" y="0"/>
            <a:ext cx="3938649" cy="742949"/>
          </a:xfrm>
          <a:prstGeom prst="rect">
            <a:avLst/>
          </a:prstGeom>
          <a:solidFill>
            <a:schemeClr val="accent2"/>
          </a:solidFill>
          <a:ln w="12700" cap="flat" cmpd="sng">
            <a:solidFill>
              <a:srgbClr val="42719B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s-ES" sz="1800" b="0" i="0" u="none" strike="noStrike" cap="none" baseline="0" dirty="0">
                <a:solidFill>
                  <a:schemeClr val="lt1"/>
                </a:solidFill>
                <a:latin typeface="+mn-lt"/>
                <a:ea typeface="Calibri"/>
                <a:cs typeface="Calibri"/>
                <a:sym typeface="Calibri"/>
              </a:rPr>
              <a:t>Indicaciones para la producción</a:t>
            </a:r>
          </a:p>
        </p:txBody>
      </p:sp>
      <p:sp>
        <p:nvSpPr>
          <p:cNvPr id="114" name="Shape 114"/>
          <p:cNvSpPr/>
          <p:nvPr/>
        </p:nvSpPr>
        <p:spPr>
          <a:xfrm>
            <a:off x="8253350" y="5602432"/>
            <a:ext cx="3948174" cy="1255566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accent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lvl="0">
              <a:buSzPct val="25000"/>
            </a:pPr>
            <a:r>
              <a:rPr lang="es-ES" sz="1200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  <a:hlinkClick r:id="rId3"/>
              </a:rPr>
              <a:t>https://www.anla.gov.co/proyectos-anla/154-proyectos-de-interes-en-evaluacion/1961-proyecto-vial-mulalo-lobo-guerrero</a:t>
            </a:r>
            <a:r>
              <a:rPr lang="es-ES" sz="1200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 </a:t>
            </a:r>
            <a:endParaRPr sz="1800" b="0" i="0" u="none" strike="noStrike" cap="none" baseline="0" dirty="0">
              <a:solidFill>
                <a:schemeClr val="dk1"/>
              </a:solidFill>
              <a:latin typeface="+mn-lt"/>
              <a:ea typeface="Calibri"/>
              <a:cs typeface="Calibri"/>
              <a:sym typeface="Calibri"/>
            </a:endParaRPr>
          </a:p>
        </p:txBody>
      </p:sp>
      <p:sp>
        <p:nvSpPr>
          <p:cNvPr id="6" name="Rectángulo 5"/>
          <p:cNvSpPr/>
          <p:nvPr/>
        </p:nvSpPr>
        <p:spPr>
          <a:xfrm>
            <a:off x="464950" y="495946"/>
            <a:ext cx="7330698" cy="505999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CO" dirty="0"/>
              <a:t> </a:t>
            </a:r>
          </a:p>
        </p:txBody>
      </p:sp>
      <p:sp>
        <p:nvSpPr>
          <p:cNvPr id="7" name="Rectángulo 6"/>
          <p:cNvSpPr/>
          <p:nvPr/>
        </p:nvSpPr>
        <p:spPr>
          <a:xfrm>
            <a:off x="464950" y="5331417"/>
            <a:ext cx="7361695" cy="152658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CO" b="1" dirty="0"/>
              <a:t>Área de influencia:</a:t>
            </a:r>
            <a:r>
              <a:rPr lang="es-CO" dirty="0"/>
              <a:t> zona en la cual se manifiestan de manera objetiva y en lo posible cuantificable, los </a:t>
            </a:r>
            <a:r>
              <a:rPr lang="es-CO" b="1" dirty="0"/>
              <a:t>impactos ambientales significativos </a:t>
            </a:r>
            <a:r>
              <a:rPr lang="es-CO" dirty="0"/>
              <a:t>ocasionados por la ejecución de un proyecto, obra o actividad, sobre los medios abiótico, biótico y socioeconómico, en cada uno de los componentes de dichos medios. Por otro lado, debido a que las áreas de los impactos pueden variar dependiendo del componente que se analice, el área de influencia podrá corresponder a varios polígonos distintos que se entrecrucen entre sí.</a:t>
            </a:r>
          </a:p>
        </p:txBody>
      </p:sp>
      <p:pic>
        <p:nvPicPr>
          <p:cNvPr id="4098" name="Picture 2" descr="https://www.anla.gov.co/images/noticiasanla/2018/08agosto/anla-corredor-mulalo-loboguerrero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947" y="649880"/>
            <a:ext cx="7330698" cy="4231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ángulo 1"/>
          <p:cNvSpPr/>
          <p:nvPr/>
        </p:nvSpPr>
        <p:spPr>
          <a:xfrm>
            <a:off x="754251" y="1257300"/>
            <a:ext cx="6096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MX" dirty="0">
                <a:solidFill>
                  <a:schemeClr val="bg1"/>
                </a:solidFill>
                <a:latin typeface="Arial" panose="020B0604020202020204" pitchFamily="34" charset="0"/>
              </a:rPr>
              <a:t>Proyecto “Construcción de la Vía Nueva Paso La</a:t>
            </a:r>
            <a:br>
              <a:rPr lang="es-MX" dirty="0">
                <a:solidFill>
                  <a:schemeClr val="bg1"/>
                </a:solidFill>
                <a:latin typeface="Arial" panose="020B0604020202020204" pitchFamily="34" charset="0"/>
              </a:rPr>
            </a:br>
            <a:r>
              <a:rPr lang="es-MX" dirty="0">
                <a:solidFill>
                  <a:schemeClr val="bg1"/>
                </a:solidFill>
                <a:latin typeface="Arial" panose="020B0604020202020204" pitchFamily="34" charset="0"/>
              </a:rPr>
              <a:t>Torre – Loboguerrero”</a:t>
            </a:r>
          </a:p>
        </p:txBody>
      </p:sp>
    </p:spTree>
    <p:extLst>
      <p:ext uri="{BB962C8B-B14F-4D97-AF65-F5344CB8AC3E}">
        <p14:creationId xmlns:p14="http://schemas.microsoft.com/office/powerpoint/2010/main" val="1615712249"/>
      </p:ext>
    </p:extLst>
  </p:cSld>
  <p:clrMapOvr>
    <a:masterClrMapping/>
  </p:clrMapOvr>
  <p:transition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/>
          <p:nvPr/>
        </p:nvSpPr>
        <p:spPr>
          <a:xfrm>
            <a:off x="8253350" y="0"/>
            <a:ext cx="3938649" cy="6858000"/>
          </a:xfrm>
          <a:prstGeom prst="rect">
            <a:avLst/>
          </a:prstGeom>
          <a:solidFill>
            <a:srgbClr val="F2F2F2"/>
          </a:solidFill>
          <a:ln w="12700" cap="flat" cmpd="sng">
            <a:solidFill>
              <a:schemeClr val="dk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+mn-lt"/>
              <a:ea typeface="Calibri"/>
              <a:cs typeface="Calibri"/>
              <a:sym typeface="Calibri"/>
            </a:endParaRPr>
          </a:p>
        </p:txBody>
      </p:sp>
      <p:sp>
        <p:nvSpPr>
          <p:cNvPr id="109" name="Shape 109"/>
          <p:cNvSpPr txBox="1"/>
          <p:nvPr/>
        </p:nvSpPr>
        <p:spPr>
          <a:xfrm>
            <a:off x="8253350" y="1257300"/>
            <a:ext cx="3957549" cy="30161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s-ES_tradnl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Escribir las indicaciones que el equipo de producción debe tener en cuenta al momento de realizar el recurso gráfico o interactivo</a:t>
            </a:r>
            <a:endParaRPr b="0" i="0" u="none" strike="noStrike" cap="none" baseline="0" dirty="0">
              <a:solidFill>
                <a:schemeClr val="dk1"/>
              </a:solidFill>
              <a:latin typeface="+mn-lt"/>
              <a:ea typeface="Calibri"/>
              <a:cs typeface="Calibri"/>
              <a:sym typeface="Calibri"/>
            </a:endParaRPr>
          </a:p>
        </p:txBody>
      </p:sp>
      <p:sp>
        <p:nvSpPr>
          <p:cNvPr id="110" name="Shape 110"/>
          <p:cNvSpPr/>
          <p:nvPr/>
        </p:nvSpPr>
        <p:spPr>
          <a:xfrm>
            <a:off x="8253350" y="0"/>
            <a:ext cx="3938649" cy="742949"/>
          </a:xfrm>
          <a:prstGeom prst="rect">
            <a:avLst/>
          </a:prstGeom>
          <a:solidFill>
            <a:schemeClr val="accent2"/>
          </a:solidFill>
          <a:ln w="12700" cap="flat" cmpd="sng">
            <a:solidFill>
              <a:srgbClr val="42719B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s-ES" sz="1800" b="0" i="0" u="none" strike="noStrike" cap="none" baseline="0" dirty="0">
                <a:solidFill>
                  <a:schemeClr val="lt1"/>
                </a:solidFill>
                <a:latin typeface="+mn-lt"/>
                <a:ea typeface="Calibri"/>
                <a:cs typeface="Calibri"/>
                <a:sym typeface="Calibri"/>
              </a:rPr>
              <a:t>Indicaciones para la producción</a:t>
            </a:r>
          </a:p>
        </p:txBody>
      </p:sp>
      <p:sp>
        <p:nvSpPr>
          <p:cNvPr id="114" name="Shape 114"/>
          <p:cNvSpPr/>
          <p:nvPr/>
        </p:nvSpPr>
        <p:spPr>
          <a:xfrm>
            <a:off x="8253350" y="5602432"/>
            <a:ext cx="3948174" cy="1255566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accent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rtl="0">
              <a:spcBef>
                <a:spcPts val="0"/>
              </a:spcBef>
              <a:buSzPct val="25000"/>
              <a:buNone/>
            </a:pPr>
            <a:r>
              <a:rPr lang="es-ES" sz="1200" b="0" i="0" u="none" strike="noStrike" cap="none" baseline="0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Referencias </a:t>
            </a:r>
            <a:r>
              <a:rPr lang="es-ES" sz="1200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de las </a:t>
            </a:r>
            <a:r>
              <a:rPr lang="es-ES" sz="1200" dirty="0" err="1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im</a:t>
            </a:r>
            <a:r>
              <a:rPr lang="es-ES_tradnl" sz="1200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ágenes</a:t>
            </a:r>
            <a:r>
              <a:rPr lang="es-ES" sz="1200" b="0" i="0" u="none" strike="noStrike" cap="none" baseline="0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:</a:t>
            </a:r>
          </a:p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 dirty="0">
              <a:solidFill>
                <a:schemeClr val="dk1"/>
              </a:solidFill>
              <a:latin typeface="+mn-lt"/>
              <a:ea typeface="Calibri"/>
              <a:cs typeface="Calibri"/>
              <a:sym typeface="Calibri"/>
            </a:endParaRPr>
          </a:p>
        </p:txBody>
      </p:sp>
      <p:sp>
        <p:nvSpPr>
          <p:cNvPr id="6" name="Rectángulo 5"/>
          <p:cNvSpPr/>
          <p:nvPr/>
        </p:nvSpPr>
        <p:spPr>
          <a:xfrm>
            <a:off x="480448" y="495946"/>
            <a:ext cx="7330698" cy="505999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s-CO" dirty="0"/>
          </a:p>
        </p:txBody>
      </p:sp>
      <p:sp>
        <p:nvSpPr>
          <p:cNvPr id="7" name="Rectángulo 6"/>
          <p:cNvSpPr/>
          <p:nvPr/>
        </p:nvSpPr>
        <p:spPr>
          <a:xfrm>
            <a:off x="464950" y="5555937"/>
            <a:ext cx="7361695" cy="118184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CO" b="1" dirty="0"/>
              <a:t>Componente:</a:t>
            </a:r>
            <a:r>
              <a:rPr lang="es-CO" dirty="0"/>
              <a:t> unidad conceptual que agrupa factores ambientales y que a su vez constituye uno de los elementos que conforman un medio (abiótico, biótico o socioeconómico); por ejemplo, los componentes geológico, hidrológico, hidrogeológico, oceanográfico, geotécnico y atmosférico,  que hacen parte del medio abiótico.</a:t>
            </a:r>
          </a:p>
          <a:p>
            <a:r>
              <a:rPr lang="es-CO" dirty="0"/>
              <a:t> </a:t>
            </a:r>
          </a:p>
        </p:txBody>
      </p:sp>
      <p:graphicFrame>
        <p:nvGraphicFramePr>
          <p:cNvPr id="2" name="Diagrama 1"/>
          <p:cNvGraphicFramePr/>
          <p:nvPr>
            <p:extLst>
              <p:ext uri="{D42A27DB-BD31-4B8C-83A1-F6EECF244321}">
                <p14:modId xmlns:p14="http://schemas.microsoft.com/office/powerpoint/2010/main" val="3814646933"/>
              </p:ext>
            </p:extLst>
          </p:nvPr>
        </p:nvGraphicFramePr>
        <p:xfrm>
          <a:off x="650930" y="619932"/>
          <a:ext cx="7051728" cy="49360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664893665"/>
      </p:ext>
    </p:extLst>
  </p:cSld>
  <p:clrMapOvr>
    <a:masterClrMapping/>
  </p:clrMapOvr>
  <p:transition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/>
          <p:nvPr/>
        </p:nvSpPr>
        <p:spPr>
          <a:xfrm>
            <a:off x="8253350" y="0"/>
            <a:ext cx="3938649" cy="6858000"/>
          </a:xfrm>
          <a:prstGeom prst="rect">
            <a:avLst/>
          </a:prstGeom>
          <a:solidFill>
            <a:srgbClr val="F2F2F2"/>
          </a:solidFill>
          <a:ln w="12700" cap="flat" cmpd="sng">
            <a:solidFill>
              <a:schemeClr val="dk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+mn-lt"/>
              <a:ea typeface="Calibri"/>
              <a:cs typeface="Calibri"/>
              <a:sym typeface="Calibri"/>
            </a:endParaRPr>
          </a:p>
        </p:txBody>
      </p:sp>
      <p:sp>
        <p:nvSpPr>
          <p:cNvPr id="109" name="Shape 109"/>
          <p:cNvSpPr txBox="1"/>
          <p:nvPr/>
        </p:nvSpPr>
        <p:spPr>
          <a:xfrm>
            <a:off x="8253350" y="1257300"/>
            <a:ext cx="3957549" cy="30161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buSzPct val="25000"/>
            </a:pPr>
            <a:r>
              <a:rPr lang="es-ES_tradnl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Se solicita a producción un recurso de aprendizaje tipo slider, gama media, con la información que se presenta a continuación.</a:t>
            </a:r>
          </a:p>
          <a:p>
            <a:pPr lvl="0">
              <a:buSzPct val="25000"/>
            </a:pPr>
            <a:r>
              <a:rPr lang="es-ES_tradnl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Se anexan enlaces de fotos y de contenido.</a:t>
            </a:r>
            <a:endParaRPr b="0" i="0" u="none" strike="noStrike" cap="none" baseline="0" dirty="0">
              <a:solidFill>
                <a:schemeClr val="dk1"/>
              </a:solidFill>
              <a:latin typeface="+mn-lt"/>
              <a:ea typeface="Calibri"/>
              <a:cs typeface="Calibri"/>
              <a:sym typeface="Calibri"/>
            </a:endParaRPr>
          </a:p>
        </p:txBody>
      </p:sp>
      <p:sp>
        <p:nvSpPr>
          <p:cNvPr id="110" name="Shape 110"/>
          <p:cNvSpPr/>
          <p:nvPr/>
        </p:nvSpPr>
        <p:spPr>
          <a:xfrm>
            <a:off x="8253350" y="0"/>
            <a:ext cx="3938649" cy="742949"/>
          </a:xfrm>
          <a:prstGeom prst="rect">
            <a:avLst/>
          </a:prstGeom>
          <a:solidFill>
            <a:schemeClr val="accent2"/>
          </a:solidFill>
          <a:ln w="12700" cap="flat" cmpd="sng">
            <a:solidFill>
              <a:srgbClr val="42719B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s-ES" sz="1800" b="0" i="0" u="none" strike="noStrike" cap="none" baseline="0" dirty="0">
                <a:solidFill>
                  <a:schemeClr val="lt1"/>
                </a:solidFill>
                <a:latin typeface="+mn-lt"/>
                <a:ea typeface="Calibri"/>
                <a:cs typeface="Calibri"/>
                <a:sym typeface="Calibri"/>
              </a:rPr>
              <a:t>Indicaciones para la producción</a:t>
            </a:r>
          </a:p>
        </p:txBody>
      </p:sp>
      <p:sp>
        <p:nvSpPr>
          <p:cNvPr id="114" name="Shape 114"/>
          <p:cNvSpPr/>
          <p:nvPr/>
        </p:nvSpPr>
        <p:spPr>
          <a:xfrm>
            <a:off x="8253350" y="5602432"/>
            <a:ext cx="3948174" cy="1255566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accent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lvl="0">
              <a:buSzPct val="25000"/>
            </a:pPr>
            <a:r>
              <a:rPr lang="es-ES" sz="1200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http://unperiodico.unal.edu.co/pages/detail/cultivo-de-palma-africana-redujo-el-90-de-aves-en-el-piedemonte-llanero-1/</a:t>
            </a:r>
            <a:endParaRPr sz="1800" b="0" i="0" u="none" strike="noStrike" cap="none" baseline="0" dirty="0">
              <a:solidFill>
                <a:schemeClr val="dk1"/>
              </a:solidFill>
              <a:latin typeface="+mn-lt"/>
              <a:ea typeface="Calibri"/>
              <a:cs typeface="Calibri"/>
              <a:sym typeface="Calibri"/>
            </a:endParaRPr>
          </a:p>
        </p:txBody>
      </p:sp>
      <p:sp>
        <p:nvSpPr>
          <p:cNvPr id="6" name="Rectángulo 5"/>
          <p:cNvSpPr/>
          <p:nvPr/>
        </p:nvSpPr>
        <p:spPr>
          <a:xfrm>
            <a:off x="464950" y="458672"/>
            <a:ext cx="7330698" cy="505999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CO" dirty="0"/>
              <a:t>.</a:t>
            </a:r>
          </a:p>
        </p:txBody>
      </p:sp>
      <p:sp>
        <p:nvSpPr>
          <p:cNvPr id="7" name="Rectángulo 6"/>
          <p:cNvSpPr/>
          <p:nvPr/>
        </p:nvSpPr>
        <p:spPr>
          <a:xfrm>
            <a:off x="464950" y="5518663"/>
            <a:ext cx="7361695" cy="121912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" name="Rectángulo 1"/>
          <p:cNvSpPr/>
          <p:nvPr/>
        </p:nvSpPr>
        <p:spPr>
          <a:xfrm>
            <a:off x="4126525" y="5507201"/>
            <a:ext cx="402694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dirty="0"/>
              <a:t> </a:t>
            </a:r>
          </a:p>
        </p:txBody>
      </p:sp>
      <p:sp>
        <p:nvSpPr>
          <p:cNvPr id="3" name="Rectángulo 2"/>
          <p:cNvSpPr/>
          <p:nvPr/>
        </p:nvSpPr>
        <p:spPr>
          <a:xfrm>
            <a:off x="855136" y="5829886"/>
            <a:ext cx="656855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b="1" dirty="0"/>
              <a:t>Dinámica poblacional</a:t>
            </a:r>
            <a:r>
              <a:rPr lang="es-CO" dirty="0"/>
              <a:t>: cambios y proyección de población en un territorio.</a:t>
            </a:r>
          </a:p>
        </p:txBody>
      </p:sp>
      <p:pic>
        <p:nvPicPr>
          <p:cNvPr id="6146" name="Picture 2" descr="Cultivo de palma africana redujo el 90% de aves en el ...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92"/>
          <a:stretch/>
        </p:blipFill>
        <p:spPr bwMode="auto">
          <a:xfrm>
            <a:off x="440493" y="458672"/>
            <a:ext cx="7355155" cy="5033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/>
          <p:cNvSpPr txBox="1"/>
          <p:nvPr/>
        </p:nvSpPr>
        <p:spPr>
          <a:xfrm>
            <a:off x="855136" y="3845731"/>
            <a:ext cx="613954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El cultivo de la palma de aceite en el llano colombiano, ha producido cambios en el territorio o en  la región, y por ende también en la población que vive en ese contexto. 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672771228"/>
      </p:ext>
    </p:extLst>
  </p:cSld>
  <p:clrMapOvr>
    <a:masterClrMapping/>
  </p:clrMapOvr>
  <p:transition spd="slow">
    <p:cut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/>
          <p:nvPr/>
        </p:nvSpPr>
        <p:spPr>
          <a:xfrm>
            <a:off x="8253350" y="0"/>
            <a:ext cx="3938649" cy="6858000"/>
          </a:xfrm>
          <a:prstGeom prst="rect">
            <a:avLst/>
          </a:prstGeom>
          <a:solidFill>
            <a:srgbClr val="F2F2F2"/>
          </a:solidFill>
          <a:ln w="12700" cap="flat" cmpd="sng">
            <a:solidFill>
              <a:schemeClr val="dk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+mn-lt"/>
              <a:ea typeface="Calibri"/>
              <a:cs typeface="Calibri"/>
              <a:sym typeface="Calibri"/>
            </a:endParaRPr>
          </a:p>
        </p:txBody>
      </p:sp>
      <p:sp>
        <p:nvSpPr>
          <p:cNvPr id="109" name="Shape 109"/>
          <p:cNvSpPr txBox="1"/>
          <p:nvPr/>
        </p:nvSpPr>
        <p:spPr>
          <a:xfrm>
            <a:off x="8253350" y="1257300"/>
            <a:ext cx="3957549" cy="30161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buSzPct val="25000"/>
            </a:pPr>
            <a:r>
              <a:rPr lang="es-ES_tradnl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Se solicita a producción un recurso de aprendizaje tipo slider, gama media, con la información que se presenta a continuación.</a:t>
            </a:r>
          </a:p>
          <a:p>
            <a:pPr lvl="0">
              <a:buSzPct val="25000"/>
            </a:pPr>
            <a:r>
              <a:rPr lang="es-ES_tradnl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Se anexan enlaces de fotos y de contenido </a:t>
            </a:r>
            <a:endParaRPr b="0" i="0" u="none" strike="noStrike" cap="none" baseline="0" dirty="0">
              <a:solidFill>
                <a:schemeClr val="dk1"/>
              </a:solidFill>
              <a:latin typeface="+mn-lt"/>
              <a:ea typeface="Calibri"/>
              <a:cs typeface="Calibri"/>
              <a:sym typeface="Calibri"/>
            </a:endParaRPr>
          </a:p>
        </p:txBody>
      </p:sp>
      <p:sp>
        <p:nvSpPr>
          <p:cNvPr id="110" name="Shape 110"/>
          <p:cNvSpPr/>
          <p:nvPr/>
        </p:nvSpPr>
        <p:spPr>
          <a:xfrm>
            <a:off x="8253350" y="0"/>
            <a:ext cx="3938649" cy="742949"/>
          </a:xfrm>
          <a:prstGeom prst="rect">
            <a:avLst/>
          </a:prstGeom>
          <a:solidFill>
            <a:schemeClr val="accent2"/>
          </a:solidFill>
          <a:ln w="12700" cap="flat" cmpd="sng">
            <a:solidFill>
              <a:srgbClr val="42719B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s-ES" sz="1800" b="0" i="0" u="none" strike="noStrike" cap="none" baseline="0" dirty="0">
                <a:solidFill>
                  <a:schemeClr val="lt1"/>
                </a:solidFill>
                <a:latin typeface="+mn-lt"/>
                <a:ea typeface="Calibri"/>
                <a:cs typeface="Calibri"/>
                <a:sym typeface="Calibri"/>
              </a:rPr>
              <a:t>Indicaciones para la producción</a:t>
            </a:r>
          </a:p>
        </p:txBody>
      </p:sp>
      <p:sp>
        <p:nvSpPr>
          <p:cNvPr id="114" name="Shape 114"/>
          <p:cNvSpPr/>
          <p:nvPr/>
        </p:nvSpPr>
        <p:spPr>
          <a:xfrm>
            <a:off x="8253350" y="5602432"/>
            <a:ext cx="3948174" cy="1255566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accent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lvl="0">
              <a:buSzPct val="25000"/>
            </a:pPr>
            <a:r>
              <a:rPr lang="es-ES" sz="1200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  <a:hlinkClick r:id="rId3"/>
              </a:rPr>
              <a:t>http://unperiodico.unal.edu.co/pages/detail/cultivo-de-palma-africana-redujo-el-90-de-aves-en-el-piedemonte-llanero-1/</a:t>
            </a:r>
            <a:r>
              <a:rPr lang="es-ES" sz="1200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 </a:t>
            </a:r>
            <a:endParaRPr sz="1800" b="0" i="0" u="none" strike="noStrike" cap="none" baseline="0" dirty="0">
              <a:solidFill>
                <a:schemeClr val="dk1"/>
              </a:solidFill>
              <a:latin typeface="+mn-lt"/>
              <a:ea typeface="Calibri"/>
              <a:cs typeface="Calibri"/>
              <a:sym typeface="Calibri"/>
            </a:endParaRPr>
          </a:p>
        </p:txBody>
      </p:sp>
      <p:sp>
        <p:nvSpPr>
          <p:cNvPr id="6" name="Rectángulo 5"/>
          <p:cNvSpPr/>
          <p:nvPr/>
        </p:nvSpPr>
        <p:spPr>
          <a:xfrm>
            <a:off x="464950" y="458672"/>
            <a:ext cx="7330698" cy="505999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CO" dirty="0"/>
              <a:t>.</a:t>
            </a:r>
          </a:p>
        </p:txBody>
      </p:sp>
      <p:sp>
        <p:nvSpPr>
          <p:cNvPr id="7" name="Rectángulo 6"/>
          <p:cNvSpPr/>
          <p:nvPr/>
        </p:nvSpPr>
        <p:spPr>
          <a:xfrm>
            <a:off x="464950" y="5518663"/>
            <a:ext cx="7361695" cy="121912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" name="Rectángulo 1"/>
          <p:cNvSpPr/>
          <p:nvPr/>
        </p:nvSpPr>
        <p:spPr>
          <a:xfrm>
            <a:off x="475460" y="5614442"/>
            <a:ext cx="721169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dirty="0"/>
              <a:t> </a:t>
            </a:r>
          </a:p>
          <a:p>
            <a:r>
              <a:rPr lang="es-CO" b="1" dirty="0"/>
              <a:t>Ecosistema:</a:t>
            </a:r>
            <a:r>
              <a:rPr lang="es-CO" dirty="0"/>
              <a:t> complejo dinámico de comunidades vegetales, animales y microorganismos y su medio no viviente que interactúan como una unidad funcional.</a:t>
            </a:r>
          </a:p>
        </p:txBody>
      </p:sp>
      <p:pic>
        <p:nvPicPr>
          <p:cNvPr id="7170" name="Picture 2" descr="La guacamaya de vientre rojo (Orthopsittaca manilata)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947" y="523619"/>
            <a:ext cx="7330698" cy="5090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/>
          <p:cNvSpPr txBox="1"/>
          <p:nvPr/>
        </p:nvSpPr>
        <p:spPr>
          <a:xfrm>
            <a:off x="1805147" y="373617"/>
            <a:ext cx="692774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MX" dirty="0"/>
          </a:p>
          <a:p>
            <a:r>
              <a:rPr lang="es-MX" dirty="0"/>
              <a:t>El 90% de las especies de aves que habitaban el pie de monte llanero han desaparecido debido al cultivo de la palma de aceite en este territorio.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566841019"/>
      </p:ext>
    </p:extLst>
  </p:cSld>
  <p:clrMapOvr>
    <a:masterClrMapping/>
  </p:clrMapOvr>
  <p:transition spd="slow">
    <p:cut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/>
          <p:nvPr/>
        </p:nvSpPr>
        <p:spPr>
          <a:xfrm>
            <a:off x="8253350" y="0"/>
            <a:ext cx="3938649" cy="6858000"/>
          </a:xfrm>
          <a:prstGeom prst="rect">
            <a:avLst/>
          </a:prstGeom>
          <a:solidFill>
            <a:srgbClr val="F2F2F2"/>
          </a:solidFill>
          <a:ln w="12700" cap="flat" cmpd="sng">
            <a:solidFill>
              <a:schemeClr val="dk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+mn-lt"/>
              <a:ea typeface="Calibri"/>
              <a:cs typeface="Calibri"/>
              <a:sym typeface="Calibri"/>
            </a:endParaRPr>
          </a:p>
        </p:txBody>
      </p:sp>
      <p:sp>
        <p:nvSpPr>
          <p:cNvPr id="109" name="Shape 109"/>
          <p:cNvSpPr txBox="1"/>
          <p:nvPr/>
        </p:nvSpPr>
        <p:spPr>
          <a:xfrm>
            <a:off x="8253350" y="1257300"/>
            <a:ext cx="3957549" cy="30161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s-ES_tradnl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Escribir las indicaciones que el equipo de producción debe tener en cuenta al momento de realizar el recurso gráfico o interactivo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lang="es-ES_tradnl" b="0" i="0" u="none" strike="noStrike" cap="none" baseline="0" dirty="0">
              <a:solidFill>
                <a:schemeClr val="dk1"/>
              </a:solidFill>
              <a:latin typeface="+mn-lt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s-ES_tradnl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Referencia del contenido</a:t>
            </a:r>
          </a:p>
          <a:p>
            <a:pPr lvl="0">
              <a:buSzPct val="25000"/>
            </a:pPr>
            <a:r>
              <a:rPr lang="es-CO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  <a:hlinkClick r:id="rId3"/>
              </a:rPr>
              <a:t>https://atena.uts.edu.co/pluginfile.php/1536149/mod_folder/content/0/Metodologia-para-la-evaluaci%C3%B3n-de-impactos-ambientales-V.5.pdf?forcedownload=1</a:t>
            </a:r>
            <a:r>
              <a:rPr lang="es-CO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 </a:t>
            </a:r>
            <a:endParaRPr b="0" i="0" u="none" strike="noStrike" cap="none" baseline="0" dirty="0">
              <a:solidFill>
                <a:schemeClr val="dk1"/>
              </a:solidFill>
              <a:latin typeface="+mn-lt"/>
              <a:ea typeface="Calibri"/>
              <a:cs typeface="Calibri"/>
              <a:sym typeface="Calibri"/>
            </a:endParaRPr>
          </a:p>
        </p:txBody>
      </p:sp>
      <p:sp>
        <p:nvSpPr>
          <p:cNvPr id="110" name="Shape 110"/>
          <p:cNvSpPr/>
          <p:nvPr/>
        </p:nvSpPr>
        <p:spPr>
          <a:xfrm>
            <a:off x="8253350" y="0"/>
            <a:ext cx="3938649" cy="742949"/>
          </a:xfrm>
          <a:prstGeom prst="rect">
            <a:avLst/>
          </a:prstGeom>
          <a:solidFill>
            <a:schemeClr val="accent2"/>
          </a:solidFill>
          <a:ln w="12700" cap="flat" cmpd="sng">
            <a:solidFill>
              <a:srgbClr val="42719B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s-ES" sz="1800" b="0" i="0" u="none" strike="noStrike" cap="none" baseline="0" dirty="0">
                <a:solidFill>
                  <a:schemeClr val="lt1"/>
                </a:solidFill>
                <a:latin typeface="+mn-lt"/>
                <a:ea typeface="Calibri"/>
                <a:cs typeface="Calibri"/>
                <a:sym typeface="Calibri"/>
              </a:rPr>
              <a:t>Indicaciones para la producción</a:t>
            </a:r>
          </a:p>
        </p:txBody>
      </p:sp>
      <p:sp>
        <p:nvSpPr>
          <p:cNvPr id="114" name="Shape 114"/>
          <p:cNvSpPr/>
          <p:nvPr/>
        </p:nvSpPr>
        <p:spPr>
          <a:xfrm>
            <a:off x="8253350" y="5602432"/>
            <a:ext cx="3948174" cy="1255566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accent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rtl="0">
              <a:spcBef>
                <a:spcPts val="0"/>
              </a:spcBef>
              <a:buSzPct val="25000"/>
              <a:buNone/>
            </a:pPr>
            <a:endParaRPr lang="es-ES" sz="1200" b="0" i="0" u="none" strike="noStrike" cap="none" baseline="0" dirty="0">
              <a:solidFill>
                <a:schemeClr val="dk1"/>
              </a:solidFill>
              <a:latin typeface="+mn-lt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 dirty="0">
              <a:solidFill>
                <a:schemeClr val="dk1"/>
              </a:solidFill>
              <a:latin typeface="+mn-lt"/>
              <a:ea typeface="Calibri"/>
              <a:cs typeface="Calibri"/>
              <a:sym typeface="Calibri"/>
            </a:endParaRPr>
          </a:p>
        </p:txBody>
      </p:sp>
      <p:sp>
        <p:nvSpPr>
          <p:cNvPr id="6" name="Rectángulo 5"/>
          <p:cNvSpPr/>
          <p:nvPr/>
        </p:nvSpPr>
        <p:spPr>
          <a:xfrm>
            <a:off x="464950" y="495946"/>
            <a:ext cx="7330698" cy="505999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CO" dirty="0"/>
              <a:t> </a:t>
            </a:r>
          </a:p>
        </p:txBody>
      </p:sp>
      <p:sp>
        <p:nvSpPr>
          <p:cNvPr id="7" name="Rectángulo 6"/>
          <p:cNvSpPr/>
          <p:nvPr/>
        </p:nvSpPr>
        <p:spPr>
          <a:xfrm>
            <a:off x="464950" y="5555937"/>
            <a:ext cx="7361695" cy="118184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CO" dirty="0"/>
              <a:t> </a:t>
            </a:r>
          </a:p>
          <a:p>
            <a:r>
              <a:rPr lang="es-CO" b="1" dirty="0"/>
              <a:t>Factor ambiental:</a:t>
            </a:r>
            <a:r>
              <a:rPr lang="es-CO" dirty="0"/>
              <a:t> atributo de un componente ambiental que puede ser descrito mediante parámetros ambientales.</a:t>
            </a:r>
          </a:p>
        </p:txBody>
      </p:sp>
      <p:graphicFrame>
        <p:nvGraphicFramePr>
          <p:cNvPr id="3" name="Diagrama 2"/>
          <p:cNvGraphicFramePr/>
          <p:nvPr>
            <p:extLst>
              <p:ext uri="{D42A27DB-BD31-4B8C-83A1-F6EECF244321}">
                <p14:modId xmlns:p14="http://schemas.microsoft.com/office/powerpoint/2010/main" val="1689411355"/>
              </p:ext>
            </p:extLst>
          </p:nvPr>
        </p:nvGraphicFramePr>
        <p:xfrm>
          <a:off x="1024611" y="875049"/>
          <a:ext cx="6321586" cy="43017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79234875"/>
      </p:ext>
    </p:extLst>
  </p:cSld>
  <p:clrMapOvr>
    <a:masterClrMapping/>
  </p:clrMapOvr>
  <p:transition spd="slow">
    <p:cut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PRESENTER" val="16ad806335d4d7344baabe581138a88505531bc"/>
</p:tagLst>
</file>

<file path=ppt/theme/theme1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10502</TotalTime>
  <Words>1380</Words>
  <Application>Microsoft Office PowerPoint</Application>
  <PresentationFormat>Panorámica</PresentationFormat>
  <Paragraphs>104</Paragraphs>
  <Slides>12</Slides>
  <Notes>12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12</vt:i4>
      </vt:variant>
    </vt:vector>
  </HeadingPairs>
  <TitlesOfParts>
    <vt:vector size="16" baseType="lpstr">
      <vt:lpstr>-apple-system</vt:lpstr>
      <vt:lpstr>Arial</vt:lpstr>
      <vt:lpstr>Calibri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CLAUDIA VASQUEZ</dc:creator>
  <cp:lastModifiedBy>JHON JAIRO RODRIGUEZ PEREZ</cp:lastModifiedBy>
  <cp:revision>161</cp:revision>
  <dcterms:modified xsi:type="dcterms:W3CDTF">2021-11-08T06:01:43Z</dcterms:modified>
</cp:coreProperties>
</file>